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2"/>
  </p:notesMasterIdLst>
  <p:sldIdLst>
    <p:sldId id="284" r:id="rId5"/>
    <p:sldId id="360" r:id="rId6"/>
    <p:sldId id="364" r:id="rId7"/>
    <p:sldId id="357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43" r:id="rId20"/>
    <p:sldId id="339" r:id="rId21"/>
    <p:sldId id="340" r:id="rId22"/>
    <p:sldId id="362" r:id="rId23"/>
    <p:sldId id="363" r:id="rId24"/>
    <p:sldId id="341" r:id="rId25"/>
    <p:sldId id="342" r:id="rId26"/>
    <p:sldId id="344" r:id="rId27"/>
    <p:sldId id="358" r:id="rId28"/>
    <p:sldId id="355" r:id="rId29"/>
    <p:sldId id="359" r:id="rId30"/>
    <p:sldId id="361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17D8"/>
    <a:srgbClr val="110F2C"/>
    <a:srgbClr val="5F3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1" autoAdjust="0"/>
    <p:restoredTop sz="76825" autoAdjust="0"/>
  </p:normalViewPr>
  <p:slideViewPr>
    <p:cSldViewPr snapToGrid="0">
      <p:cViewPr varScale="1">
        <p:scale>
          <a:sx n="132" d="100"/>
          <a:sy n="132" d="100"/>
        </p:scale>
        <p:origin x="3912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8" d="100"/>
          <a:sy n="128" d="100"/>
        </p:scale>
        <p:origin x="72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7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09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aseline="0" dirty="0" smtClean="0"/>
              <a:t>V \cdot \sum_{i=0}^{∞} 0.85^i \ge d</a:t>
            </a:r>
          </a:p>
          <a:p>
            <a:endParaRPr lang="ru-RU" baseline="0" dirty="0" smtClean="0"/>
          </a:p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86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15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Союзы — 2 суток → 6 часов → 3 часа →</a:t>
            </a:r>
            <a:r>
              <a:rPr lang="ru-RU" baseline="0" dirty="0" smtClean="0"/>
              <a:t> 1.5 часа? (22 год)</a:t>
            </a:r>
            <a:br>
              <a:rPr lang="ru-RU" baseline="0" dirty="0" smtClean="0"/>
            </a:br>
            <a:r>
              <a:rPr lang="en-US" baseline="0" dirty="0" smtClean="0"/>
              <a:t>Dragon Crew 26</a:t>
            </a:r>
            <a:r>
              <a:rPr lang="ru-RU" baseline="0" dirty="0" smtClean="0"/>
              <a:t> часов → 23 часа → ?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6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97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8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54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Какие вы знаете</a:t>
            </a:r>
            <a:r>
              <a:rPr lang="ru-RU" baseline="0" dirty="0" smtClean="0"/>
              <a:t> алгоритмы?</a:t>
            </a:r>
          </a:p>
          <a:p>
            <a:r>
              <a:rPr lang="ru-RU" baseline="0" dirty="0" smtClean="0"/>
              <a:t>Как вам про них рассказывали?</a:t>
            </a:r>
          </a:p>
          <a:p>
            <a:r>
              <a:rPr lang="ru-RU" baseline="0" dirty="0" smtClean="0"/>
              <a:t>Поиск в ширину ищет кратчайший путь. Он всегда это делает правильно? Как вы в этом уверены?</a:t>
            </a:r>
          </a:p>
          <a:p>
            <a:r>
              <a:rPr lang="ru-RU" baseline="0" dirty="0" smtClean="0"/>
              <a:t>Что ещё важно доказывать кроме корректности про алгоритм?</a:t>
            </a:r>
          </a:p>
          <a:p>
            <a:r>
              <a:rPr lang="ru-RU" baseline="0" dirty="0" smtClean="0"/>
              <a:t/>
            </a:r>
            <a:br>
              <a:rPr lang="ru-RU" baseline="0" dirty="0" smtClean="0"/>
            </a:br>
            <a:r>
              <a:rPr lang="ru-RU" baseline="0" dirty="0" smtClean="0"/>
              <a:t>В чем сложность решения задач на классические алгоритмы? Что именно вызывает затруднения?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15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Когда классические алгоритмы не получается применять?</a:t>
            </a:r>
          </a:p>
          <a:p>
            <a:r>
              <a:rPr lang="ru-RU" baseline="0" dirty="0" smtClean="0"/>
              <a:t>Как устроено познание мира у Физиков / химиков / биологов / астрономов?</a:t>
            </a:r>
          </a:p>
          <a:p>
            <a:r>
              <a:rPr lang="ru-RU" baseline="0" dirty="0" smtClean="0"/>
              <a:t>Они тоже изучают мир, про который сложно что-либо доказать, можно только попробовать, поэкспериментировать, пронаблюдать.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25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пробуем</a:t>
            </a:r>
            <a:r>
              <a:rPr lang="ru-RU" baseline="0" dirty="0" smtClean="0"/>
              <a:t> стартовый код на 1 тесте.</a:t>
            </a:r>
          </a:p>
          <a:p>
            <a:r>
              <a:rPr lang="ru-RU" baseline="0" dirty="0" smtClean="0"/>
              <a:t>объясняем правила.</a:t>
            </a:r>
          </a:p>
          <a:p>
            <a:r>
              <a:rPr lang="ru-RU" baseline="0" dirty="0" smtClean="0"/>
              <a:t>объясняем физику.</a:t>
            </a:r>
          </a:p>
          <a:p>
            <a:r>
              <a:rPr lang="ru-RU" dirty="0" smtClean="0"/>
              <a:t>копируем из стартера </a:t>
            </a:r>
            <a:r>
              <a:rPr lang="en-US" dirty="0" smtClean="0"/>
              <a:t>main</a:t>
            </a:r>
            <a:r>
              <a:rPr lang="ru-RU" dirty="0" smtClean="0"/>
              <a:t> и</a:t>
            </a:r>
            <a:r>
              <a:rPr lang="ru-RU" baseline="0" dirty="0" smtClean="0"/>
              <a:t> ввод </a:t>
            </a:r>
            <a:r>
              <a:rPr lang="en-US" baseline="0" dirty="0" smtClean="0"/>
              <a:t>https://github.com/game-ai-course/game-ai-school/blob/main/search-race/heuristics.py</a:t>
            </a:r>
            <a:endParaRPr lang="ru-RU" baseline="0" dirty="0" smtClean="0"/>
          </a:p>
          <a:p>
            <a:r>
              <a:rPr lang="ru-RU" baseline="0" dirty="0" smtClean="0"/>
              <a:t>пробуем лететь к ближайшему</a:t>
            </a:r>
          </a:p>
          <a:p>
            <a:r>
              <a:rPr lang="ru-RU" baseline="0" dirty="0" smtClean="0"/>
              <a:t>пробуем отправить на проверку наш код.</a:t>
            </a:r>
          </a:p>
          <a:p>
            <a:endParaRPr lang="ru-RU" baseline="0" dirty="0" smtClean="0"/>
          </a:p>
          <a:p>
            <a:r>
              <a:rPr lang="ru-RU" baseline="0" dirty="0" smtClean="0"/>
              <a:t>Что дальше улучшать?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ru-RU" baseline="0" dirty="0" smtClean="0"/>
              <a:t>Стартовый код:</a:t>
            </a:r>
            <a:br>
              <a:rPr lang="ru-RU" baseline="0" dirty="0" smtClean="0"/>
            </a:b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import math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/>
            </a:r>
            <a:b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/>
            </a:r>
            <a:b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def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heuristic(checkpoints):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   # X Y THRUST MESSAGE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   return f"{5000} {5000} 200"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/>
            </a:r>
            <a:b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/>
            </a:r>
            <a:b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def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read_checkpoints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():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   n =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int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(input())  # 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количество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чекпоинтов</a:t>
            </a:r>
            <a:endParaRPr lang="ru-RU" sz="1200" b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  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checkpoints = []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   for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in range(n):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       x, y = [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int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(j) for j in input().split()]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      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checkpoints.append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((x, y))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   return checkpoints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/>
            </a:r>
            <a:b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/>
            </a:r>
            <a:b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def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main():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   checkpoints =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read_checkpoints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()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   while True: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      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checkpoint_index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x, y,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vx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vy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angle = [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int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) for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in input().split()]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       checkpoint = checkpoints[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checkpoint_index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]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       print(heuristic(checkpoint))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       # print(heuristic2(checkpoint, x, y, angle))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/>
            </a:r>
            <a:b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/>
            </a:r>
            <a:b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if __name__ == '__main__':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   main()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/>
            </a:r>
            <a:b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endParaRPr lang="en-US" sz="1200" b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3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8"/>
          <a:stretch/>
        </p:blipFill>
        <p:spPr>
          <a:xfrm>
            <a:off x="-11220" y="0"/>
            <a:ext cx="5662721" cy="6858000"/>
          </a:xfrm>
          <a:prstGeom prst="rect">
            <a:avLst/>
          </a:prstGeom>
        </p:spPr>
      </p:pic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4165600" y="2539943"/>
            <a:ext cx="7112000" cy="1470025"/>
          </a:xfrm>
        </p:spPr>
        <p:txBody>
          <a:bodyPr>
            <a:noAutofit/>
          </a:bodyPr>
          <a:lstStyle>
            <a:lvl1pPr algn="r">
              <a:defRPr sz="4800" b="0">
                <a:latin typeface="Golos Text Black" panose="020B0903020202020204" pitchFamily="34" charset="-52"/>
                <a:cs typeface="Golos Text Black" panose="020B0903020202020204" pitchFamily="34" charset="-5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828800" y="4233805"/>
            <a:ext cx="9448800" cy="1814512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04C20-81F0-455F-9EA6-DB887778A58A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BE23-7A66-4528-A566-E8F57A8E10E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73" userDrawn="1">
          <p15:clr>
            <a:srgbClr val="FBAE40"/>
          </p15:clr>
        </p15:guide>
        <p15:guide id="2" orient="horz" pos="2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/>
          </p:nvPr>
        </p:nvSpPr>
        <p:spPr>
          <a:xfrm>
            <a:off x="623887" y="274639"/>
            <a:ext cx="10980737" cy="1138236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5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60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04C20-81F0-455F-9EA6-DB887778A58A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104860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0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BE23-7A66-4528-A566-E8F57A8E10E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03" userDrawn="1">
          <p15:clr>
            <a:srgbClr val="FBAE40"/>
          </p15:clr>
        </p15:guide>
        <p15:guide id="2" orient="horz" pos="89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 hasCustomPrompt="1"/>
          </p:nvPr>
        </p:nvSpPr>
        <p:spPr>
          <a:xfrm>
            <a:off x="-196344" y="-633907"/>
            <a:ext cx="12925016" cy="2877834"/>
          </a:xfrm>
        </p:spPr>
        <p:txBody>
          <a:bodyPr>
            <a:noAutofit/>
          </a:bodyPr>
          <a:lstStyle>
            <a:lvl1pPr>
              <a:defRPr sz="20000" b="0">
                <a:solidFill>
                  <a:schemeClr val="accent1"/>
                </a:solidFill>
              </a:defRPr>
            </a:lvl1pPr>
          </a:lstStyle>
          <a:p>
            <a:r>
              <a:rPr lang="ru-RU" dirty="0" smtClean="0"/>
              <a:t>Практика</a:t>
            </a:r>
            <a:endParaRPr lang="en-US" dirty="0"/>
          </a:p>
        </p:txBody>
      </p:sp>
      <p:sp>
        <p:nvSpPr>
          <p:cNvPr id="1048599" name="Content Placeholder 2"/>
          <p:cNvSpPr>
            <a:spLocks noGrp="1"/>
          </p:cNvSpPr>
          <p:nvPr>
            <p:ph idx="1"/>
          </p:nvPr>
        </p:nvSpPr>
        <p:spPr>
          <a:xfrm>
            <a:off x="623887" y="2535637"/>
            <a:ext cx="10980737" cy="35937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60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04C20-81F0-455F-9EA6-DB887778A58A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104860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0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BE23-7A66-4528-A566-E8F57A8E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944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89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Title 1"/>
          <p:cNvSpPr>
            <a:spLocks noGrp="1"/>
          </p:cNvSpPr>
          <p:nvPr>
            <p:ph type="title"/>
          </p:nvPr>
        </p:nvSpPr>
        <p:spPr>
          <a:xfrm>
            <a:off x="1058451" y="2538832"/>
            <a:ext cx="10363200" cy="1362075"/>
          </a:xfrm>
        </p:spPr>
        <p:txBody>
          <a:bodyPr anchor="t">
            <a:noAutofit/>
          </a:bodyPr>
          <a:lstStyle>
            <a:lvl1pPr algn="ctr">
              <a:defRPr sz="6000" b="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71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04C20-81F0-455F-9EA6-DB887778A58A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10487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BE23-7A66-4528-A566-E8F57A8E10E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77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588" name="Content Placeholder 2"/>
          <p:cNvSpPr>
            <a:spLocks noGrp="1"/>
          </p:cNvSpPr>
          <p:nvPr>
            <p:ph sz="half" idx="1"/>
          </p:nvPr>
        </p:nvSpPr>
        <p:spPr>
          <a:xfrm>
            <a:off x="623888" y="1600201"/>
            <a:ext cx="5370512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89" name="Content Placeholder 3"/>
          <p:cNvSpPr>
            <a:spLocks noGrp="1"/>
          </p:cNvSpPr>
          <p:nvPr>
            <p:ph sz="half" idx="2"/>
          </p:nvPr>
        </p:nvSpPr>
        <p:spPr>
          <a:xfrm>
            <a:off x="6197599" y="1600201"/>
            <a:ext cx="5407025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59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04C20-81F0-455F-9EA6-DB887778A58A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104859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BE23-7A66-4528-A566-E8F57A8E10E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orient="horz" pos="1003" userDrawn="1">
          <p15:clr>
            <a:srgbClr val="FBAE40"/>
          </p15:clr>
        </p15:guide>
        <p15:guide id="3" pos="3772" userDrawn="1">
          <p15:clr>
            <a:srgbClr val="FBAE40"/>
          </p15:clr>
        </p15:guide>
        <p15:guide id="4" pos="390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 fontScale="90000"/>
          </a:bodyPr>
          <a:lstStyle>
            <a:lvl1pPr algn="l">
              <a:defRPr sz="5335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71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71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04C20-81F0-455F-9EA6-DB887778A58A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10487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3BE23-7A66-4528-A566-E8F57A8E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685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77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3887" y="274639"/>
            <a:ext cx="10980737" cy="113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3887" y="1592263"/>
            <a:ext cx="10980737" cy="453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</a:t>
            </a:r>
            <a:r>
              <a:rPr lang="en-US" dirty="0"/>
              <a:t>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 smtClean="0"/>
              <a:t>Third </a:t>
            </a:r>
            <a:r>
              <a:rPr lang="en-US" dirty="0"/>
              <a:t>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04C20-81F0-455F-9EA6-DB887778A58A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3BE23-7A66-4528-A566-E8F57A8E10E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</p:sldLayoutIdLst>
  <p:timing>
    <p:tnLst>
      <p:par>
        <p:cTn id="1" dur="indefinite" restart="never" nodeType="tmRoot"/>
      </p:par>
    </p:tnLst>
  </p:timing>
  <p:txStyles>
    <p:titleStyle>
      <a:lvl1pPr algn="l" defTabSz="1219200" rtl="0" eaLnBrk="1" latinLnBrk="0" hangingPunct="1">
        <a:spcBef>
          <a:spcPct val="0"/>
        </a:spcBef>
        <a:buNone/>
        <a:defRPr sz="4800" kern="1200">
          <a:solidFill>
            <a:schemeClr val="accent1"/>
          </a:solidFill>
          <a:latin typeface="Golos Text Black" panose="020B0903020202020204" pitchFamily="34" charset="-52"/>
          <a:ea typeface="+mj-ea"/>
          <a:cs typeface="Golos Text Black" panose="020B0903020202020204" pitchFamily="34" charset="-52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Golos Text VF" pitchFamily="2" charset="0"/>
          <a:ea typeface="Golos Text VF" pitchFamily="2" charset="0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Golos Text VF" pitchFamily="2" charset="0"/>
          <a:ea typeface="Golos Text VF" pitchFamily="2" charset="0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Golos Text VF" pitchFamily="2" charset="0"/>
          <a:ea typeface="Golos Text VF" pitchFamily="2" charset="0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Golos Text VF" pitchFamily="2" charset="0"/>
          <a:ea typeface="Golos Text VF" pitchFamily="2" charset="0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Golos Text VF" pitchFamily="2" charset="0"/>
          <a:ea typeface="Golos Text VF" pitchFamily="2" charset="0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orient="horz" pos="3861" userDrawn="1">
          <p15:clr>
            <a:srgbClr val="A4A3A4"/>
          </p15:clr>
        </p15:guide>
        <p15:guide id="8" orient="horz" pos="16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codingame.com/multiplayer/optimization/search-rac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 descr="Blue Pacman Ghost | Pixel Art Mak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563" y="2297149"/>
            <a:ext cx="1861276" cy="19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Заголовок 1"/>
          <p:cNvSpPr>
            <a:spLocks noGrp="1"/>
          </p:cNvSpPr>
          <p:nvPr>
            <p:ph type="ctrTitle"/>
          </p:nvPr>
        </p:nvSpPr>
        <p:spPr>
          <a:xfrm>
            <a:off x="4863401" y="2044765"/>
            <a:ext cx="6741223" cy="1563623"/>
          </a:xfrm>
        </p:spPr>
        <p:txBody>
          <a:bodyPr anchor="b">
            <a:noAutofit/>
          </a:bodyPr>
          <a:lstStyle/>
          <a:p>
            <a:r>
              <a:rPr lang="ru-RU" b="1" dirty="0" smtClean="0"/>
              <a:t>Школа «Алгоритмы, играющие в игры»</a:t>
            </a:r>
            <a:endParaRPr lang="ru-RU" b="1" dirty="0"/>
          </a:p>
        </p:txBody>
      </p:sp>
      <p:sp>
        <p:nvSpPr>
          <p:cNvPr id="13" name="Подзаголовок 6"/>
          <p:cNvSpPr>
            <a:spLocks noGrp="1"/>
          </p:cNvSpPr>
          <p:nvPr>
            <p:ph type="subTitle" idx="1"/>
          </p:nvPr>
        </p:nvSpPr>
        <p:spPr>
          <a:xfrm>
            <a:off x="4863402" y="3692324"/>
            <a:ext cx="5115100" cy="1884564"/>
          </a:xfrm>
        </p:spPr>
        <p:txBody>
          <a:bodyPr>
            <a:normAutofit/>
          </a:bodyPr>
          <a:lstStyle/>
          <a:p>
            <a:r>
              <a:rPr lang="ru-RU" sz="3200" dirty="0" smtClean="0"/>
              <a:t>19 февраля — 19 марта</a:t>
            </a:r>
          </a:p>
          <a:p>
            <a:r>
              <a:rPr lang="ru-RU" sz="3200" dirty="0" smtClean="0"/>
              <a:t>Контур, ФИИТ </a:t>
            </a:r>
            <a:r>
              <a:rPr lang="ru-RU" sz="3200" dirty="0" err="1" smtClean="0"/>
              <a:t>УрФУ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Павел Егоров</a:t>
            </a:r>
            <a:r>
              <a:rPr lang="en-US" dirty="0"/>
              <a:t> @</a:t>
            </a:r>
            <a:r>
              <a:rPr lang="en-US" dirty="0" err="1"/>
              <a:t>xoposhiy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55" y="-486136"/>
            <a:ext cx="13691353" cy="909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3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gorodkovrov.ru/wp-content/uploads/2021/02/fcbfdc1d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06358"/>
            <a:ext cx="12192000" cy="1162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18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Алгоритмы, </a:t>
            </a:r>
            <a:r>
              <a:rPr lang="ru-RU" dirty="0">
                <a:solidFill>
                  <a:schemeClr val="accent2"/>
                </a:solidFill>
              </a:rPr>
              <a:t>играющие</a:t>
            </a:r>
            <a:r>
              <a:rPr lang="ru-RU" dirty="0"/>
              <a:t> в</a:t>
            </a:r>
            <a:r>
              <a:rPr lang="en-US" dirty="0"/>
              <a:t> </a:t>
            </a:r>
            <a:r>
              <a:rPr lang="ru-RU" dirty="0"/>
              <a:t>игры</a:t>
            </a:r>
          </a:p>
        </p:txBody>
      </p:sp>
    </p:spTree>
    <p:extLst>
      <p:ext uri="{BB962C8B-B14F-4D97-AF65-F5344CB8AC3E}">
        <p14:creationId xmlns:p14="http://schemas.microsoft.com/office/powerpoint/2010/main" val="309063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fossbytes.com/wp-content/uploads/2016/09/codingame-get-better-at-cod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69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02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39700" cy="8096250"/>
          </a:xfrm>
          <a:prstGeom prst="rect">
            <a:avLst/>
          </a:prstGeom>
        </p:spPr>
      </p:pic>
      <p:sp>
        <p:nvSpPr>
          <p:cNvPr id="8" name="Полилиния 7"/>
          <p:cNvSpPr/>
          <p:nvPr/>
        </p:nvSpPr>
        <p:spPr>
          <a:xfrm>
            <a:off x="402216" y="716280"/>
            <a:ext cx="1069871" cy="775053"/>
          </a:xfrm>
          <a:custGeom>
            <a:avLst/>
            <a:gdLst>
              <a:gd name="connsiteX0" fmla="*/ 368357 w 1115118"/>
              <a:gd name="connsiteY0" fmla="*/ 228600 h 777240"/>
              <a:gd name="connsiteX1" fmla="*/ 124517 w 1115118"/>
              <a:gd name="connsiteY1" fmla="*/ 243840 h 777240"/>
              <a:gd name="connsiteX2" fmla="*/ 109277 w 1115118"/>
              <a:gd name="connsiteY2" fmla="*/ 289560 h 777240"/>
              <a:gd name="connsiteX3" fmla="*/ 48317 w 1115118"/>
              <a:gd name="connsiteY3" fmla="*/ 381000 h 777240"/>
              <a:gd name="connsiteX4" fmla="*/ 17837 w 1115118"/>
              <a:gd name="connsiteY4" fmla="*/ 426720 h 777240"/>
              <a:gd name="connsiteX5" fmla="*/ 17837 w 1115118"/>
              <a:gd name="connsiteY5" fmla="*/ 609600 h 777240"/>
              <a:gd name="connsiteX6" fmla="*/ 48317 w 1115118"/>
              <a:gd name="connsiteY6" fmla="*/ 670560 h 777240"/>
              <a:gd name="connsiteX7" fmla="*/ 109277 w 1115118"/>
              <a:gd name="connsiteY7" fmla="*/ 701040 h 777240"/>
              <a:gd name="connsiteX8" fmla="*/ 185477 w 1115118"/>
              <a:gd name="connsiteY8" fmla="*/ 746760 h 777240"/>
              <a:gd name="connsiteX9" fmla="*/ 276917 w 1115118"/>
              <a:gd name="connsiteY9" fmla="*/ 777240 h 777240"/>
              <a:gd name="connsiteX10" fmla="*/ 520757 w 1115118"/>
              <a:gd name="connsiteY10" fmla="*/ 762000 h 777240"/>
              <a:gd name="connsiteX11" fmla="*/ 627437 w 1115118"/>
              <a:gd name="connsiteY11" fmla="*/ 716280 h 777240"/>
              <a:gd name="connsiteX12" fmla="*/ 688397 w 1115118"/>
              <a:gd name="connsiteY12" fmla="*/ 701040 h 777240"/>
              <a:gd name="connsiteX13" fmla="*/ 734117 w 1115118"/>
              <a:gd name="connsiteY13" fmla="*/ 685800 h 777240"/>
              <a:gd name="connsiteX14" fmla="*/ 840797 w 1115118"/>
              <a:gd name="connsiteY14" fmla="*/ 624840 h 777240"/>
              <a:gd name="connsiteX15" fmla="*/ 916997 w 1115118"/>
              <a:gd name="connsiteY15" fmla="*/ 594360 h 777240"/>
              <a:gd name="connsiteX16" fmla="*/ 947477 w 1115118"/>
              <a:gd name="connsiteY16" fmla="*/ 548640 h 777240"/>
              <a:gd name="connsiteX17" fmla="*/ 1054157 w 1115118"/>
              <a:gd name="connsiteY17" fmla="*/ 487680 h 777240"/>
              <a:gd name="connsiteX18" fmla="*/ 1115117 w 1115118"/>
              <a:gd name="connsiteY18" fmla="*/ 381000 h 777240"/>
              <a:gd name="connsiteX19" fmla="*/ 1099877 w 1115118"/>
              <a:gd name="connsiteY19" fmla="*/ 259080 h 777240"/>
              <a:gd name="connsiteX20" fmla="*/ 1038917 w 1115118"/>
              <a:gd name="connsiteY20" fmla="*/ 198120 h 777240"/>
              <a:gd name="connsiteX21" fmla="*/ 1008437 w 1115118"/>
              <a:gd name="connsiteY21" fmla="*/ 152400 h 777240"/>
              <a:gd name="connsiteX22" fmla="*/ 764597 w 1115118"/>
              <a:gd name="connsiteY22" fmla="*/ 15240 h 777240"/>
              <a:gd name="connsiteX23" fmla="*/ 673157 w 1115118"/>
              <a:gd name="connsiteY23" fmla="*/ 0 h 777240"/>
              <a:gd name="connsiteX24" fmla="*/ 383597 w 1115118"/>
              <a:gd name="connsiteY24" fmla="*/ 76200 h 777240"/>
              <a:gd name="connsiteX25" fmla="*/ 322637 w 1115118"/>
              <a:gd name="connsiteY25" fmla="*/ 106680 h 777240"/>
              <a:gd name="connsiteX26" fmla="*/ 276917 w 1115118"/>
              <a:gd name="connsiteY26" fmla="*/ 137160 h 777240"/>
              <a:gd name="connsiteX27" fmla="*/ 231197 w 1115118"/>
              <a:gd name="connsiteY27" fmla="*/ 152400 h 777240"/>
              <a:gd name="connsiteX0" fmla="*/ 368357 w 1115118"/>
              <a:gd name="connsiteY0" fmla="*/ 228600 h 777240"/>
              <a:gd name="connsiteX1" fmla="*/ 124517 w 1115118"/>
              <a:gd name="connsiteY1" fmla="*/ 243840 h 777240"/>
              <a:gd name="connsiteX2" fmla="*/ 109277 w 1115118"/>
              <a:gd name="connsiteY2" fmla="*/ 289560 h 777240"/>
              <a:gd name="connsiteX3" fmla="*/ 48317 w 1115118"/>
              <a:gd name="connsiteY3" fmla="*/ 381000 h 777240"/>
              <a:gd name="connsiteX4" fmla="*/ 17837 w 1115118"/>
              <a:gd name="connsiteY4" fmla="*/ 426720 h 777240"/>
              <a:gd name="connsiteX5" fmla="*/ 17837 w 1115118"/>
              <a:gd name="connsiteY5" fmla="*/ 609600 h 777240"/>
              <a:gd name="connsiteX6" fmla="*/ 48317 w 1115118"/>
              <a:gd name="connsiteY6" fmla="*/ 670560 h 777240"/>
              <a:gd name="connsiteX7" fmla="*/ 109277 w 1115118"/>
              <a:gd name="connsiteY7" fmla="*/ 701040 h 777240"/>
              <a:gd name="connsiteX8" fmla="*/ 185477 w 1115118"/>
              <a:gd name="connsiteY8" fmla="*/ 746760 h 777240"/>
              <a:gd name="connsiteX9" fmla="*/ 276917 w 1115118"/>
              <a:gd name="connsiteY9" fmla="*/ 777240 h 777240"/>
              <a:gd name="connsiteX10" fmla="*/ 520757 w 1115118"/>
              <a:gd name="connsiteY10" fmla="*/ 762000 h 777240"/>
              <a:gd name="connsiteX11" fmla="*/ 627437 w 1115118"/>
              <a:gd name="connsiteY11" fmla="*/ 716280 h 777240"/>
              <a:gd name="connsiteX12" fmla="*/ 688397 w 1115118"/>
              <a:gd name="connsiteY12" fmla="*/ 701040 h 777240"/>
              <a:gd name="connsiteX13" fmla="*/ 734117 w 1115118"/>
              <a:gd name="connsiteY13" fmla="*/ 685800 h 777240"/>
              <a:gd name="connsiteX14" fmla="*/ 840797 w 1115118"/>
              <a:gd name="connsiteY14" fmla="*/ 624840 h 777240"/>
              <a:gd name="connsiteX15" fmla="*/ 916997 w 1115118"/>
              <a:gd name="connsiteY15" fmla="*/ 594360 h 777240"/>
              <a:gd name="connsiteX16" fmla="*/ 947477 w 1115118"/>
              <a:gd name="connsiteY16" fmla="*/ 548640 h 777240"/>
              <a:gd name="connsiteX17" fmla="*/ 1054157 w 1115118"/>
              <a:gd name="connsiteY17" fmla="*/ 487680 h 777240"/>
              <a:gd name="connsiteX18" fmla="*/ 1115117 w 1115118"/>
              <a:gd name="connsiteY18" fmla="*/ 381000 h 777240"/>
              <a:gd name="connsiteX19" fmla="*/ 1099877 w 1115118"/>
              <a:gd name="connsiteY19" fmla="*/ 259080 h 777240"/>
              <a:gd name="connsiteX20" fmla="*/ 1038917 w 1115118"/>
              <a:gd name="connsiteY20" fmla="*/ 198120 h 777240"/>
              <a:gd name="connsiteX21" fmla="*/ 1008437 w 1115118"/>
              <a:gd name="connsiteY21" fmla="*/ 152400 h 777240"/>
              <a:gd name="connsiteX22" fmla="*/ 673157 w 1115118"/>
              <a:gd name="connsiteY22" fmla="*/ 0 h 777240"/>
              <a:gd name="connsiteX23" fmla="*/ 383597 w 1115118"/>
              <a:gd name="connsiteY23" fmla="*/ 76200 h 777240"/>
              <a:gd name="connsiteX24" fmla="*/ 322637 w 1115118"/>
              <a:gd name="connsiteY24" fmla="*/ 106680 h 777240"/>
              <a:gd name="connsiteX25" fmla="*/ 276917 w 1115118"/>
              <a:gd name="connsiteY25" fmla="*/ 137160 h 777240"/>
              <a:gd name="connsiteX26" fmla="*/ 231197 w 1115118"/>
              <a:gd name="connsiteY26" fmla="*/ 152400 h 777240"/>
              <a:gd name="connsiteX0" fmla="*/ 368357 w 1115118"/>
              <a:gd name="connsiteY0" fmla="*/ 229049 h 777689"/>
              <a:gd name="connsiteX1" fmla="*/ 124517 w 1115118"/>
              <a:gd name="connsiteY1" fmla="*/ 244289 h 777689"/>
              <a:gd name="connsiteX2" fmla="*/ 109277 w 1115118"/>
              <a:gd name="connsiteY2" fmla="*/ 290009 h 777689"/>
              <a:gd name="connsiteX3" fmla="*/ 48317 w 1115118"/>
              <a:gd name="connsiteY3" fmla="*/ 381449 h 777689"/>
              <a:gd name="connsiteX4" fmla="*/ 17837 w 1115118"/>
              <a:gd name="connsiteY4" fmla="*/ 427169 h 777689"/>
              <a:gd name="connsiteX5" fmla="*/ 17837 w 1115118"/>
              <a:gd name="connsiteY5" fmla="*/ 610049 h 777689"/>
              <a:gd name="connsiteX6" fmla="*/ 48317 w 1115118"/>
              <a:gd name="connsiteY6" fmla="*/ 671009 h 777689"/>
              <a:gd name="connsiteX7" fmla="*/ 109277 w 1115118"/>
              <a:gd name="connsiteY7" fmla="*/ 701489 h 777689"/>
              <a:gd name="connsiteX8" fmla="*/ 185477 w 1115118"/>
              <a:gd name="connsiteY8" fmla="*/ 747209 h 777689"/>
              <a:gd name="connsiteX9" fmla="*/ 276917 w 1115118"/>
              <a:gd name="connsiteY9" fmla="*/ 777689 h 777689"/>
              <a:gd name="connsiteX10" fmla="*/ 520757 w 1115118"/>
              <a:gd name="connsiteY10" fmla="*/ 762449 h 777689"/>
              <a:gd name="connsiteX11" fmla="*/ 627437 w 1115118"/>
              <a:gd name="connsiteY11" fmla="*/ 716729 h 777689"/>
              <a:gd name="connsiteX12" fmla="*/ 688397 w 1115118"/>
              <a:gd name="connsiteY12" fmla="*/ 701489 h 777689"/>
              <a:gd name="connsiteX13" fmla="*/ 734117 w 1115118"/>
              <a:gd name="connsiteY13" fmla="*/ 686249 h 777689"/>
              <a:gd name="connsiteX14" fmla="*/ 840797 w 1115118"/>
              <a:gd name="connsiteY14" fmla="*/ 625289 h 777689"/>
              <a:gd name="connsiteX15" fmla="*/ 916997 w 1115118"/>
              <a:gd name="connsiteY15" fmla="*/ 594809 h 777689"/>
              <a:gd name="connsiteX16" fmla="*/ 947477 w 1115118"/>
              <a:gd name="connsiteY16" fmla="*/ 549089 h 777689"/>
              <a:gd name="connsiteX17" fmla="*/ 1054157 w 1115118"/>
              <a:gd name="connsiteY17" fmla="*/ 488129 h 777689"/>
              <a:gd name="connsiteX18" fmla="*/ 1115117 w 1115118"/>
              <a:gd name="connsiteY18" fmla="*/ 381449 h 777689"/>
              <a:gd name="connsiteX19" fmla="*/ 1099877 w 1115118"/>
              <a:gd name="connsiteY19" fmla="*/ 259529 h 777689"/>
              <a:gd name="connsiteX20" fmla="*/ 1038917 w 1115118"/>
              <a:gd name="connsiteY20" fmla="*/ 198569 h 777689"/>
              <a:gd name="connsiteX21" fmla="*/ 1008437 w 1115118"/>
              <a:gd name="connsiteY21" fmla="*/ 152849 h 777689"/>
              <a:gd name="connsiteX22" fmla="*/ 673157 w 1115118"/>
              <a:gd name="connsiteY22" fmla="*/ 449 h 777689"/>
              <a:gd name="connsiteX23" fmla="*/ 322637 w 1115118"/>
              <a:gd name="connsiteY23" fmla="*/ 107129 h 777689"/>
              <a:gd name="connsiteX24" fmla="*/ 276917 w 1115118"/>
              <a:gd name="connsiteY24" fmla="*/ 137609 h 777689"/>
              <a:gd name="connsiteX25" fmla="*/ 231197 w 1115118"/>
              <a:gd name="connsiteY25" fmla="*/ 152849 h 777689"/>
              <a:gd name="connsiteX0" fmla="*/ 368357 w 1115118"/>
              <a:gd name="connsiteY0" fmla="*/ 229061 h 777701"/>
              <a:gd name="connsiteX1" fmla="*/ 124517 w 1115118"/>
              <a:gd name="connsiteY1" fmla="*/ 244301 h 777701"/>
              <a:gd name="connsiteX2" fmla="*/ 109277 w 1115118"/>
              <a:gd name="connsiteY2" fmla="*/ 290021 h 777701"/>
              <a:gd name="connsiteX3" fmla="*/ 48317 w 1115118"/>
              <a:gd name="connsiteY3" fmla="*/ 381461 h 777701"/>
              <a:gd name="connsiteX4" fmla="*/ 17837 w 1115118"/>
              <a:gd name="connsiteY4" fmla="*/ 427181 h 777701"/>
              <a:gd name="connsiteX5" fmla="*/ 17837 w 1115118"/>
              <a:gd name="connsiteY5" fmla="*/ 610061 h 777701"/>
              <a:gd name="connsiteX6" fmla="*/ 48317 w 1115118"/>
              <a:gd name="connsiteY6" fmla="*/ 671021 h 777701"/>
              <a:gd name="connsiteX7" fmla="*/ 109277 w 1115118"/>
              <a:gd name="connsiteY7" fmla="*/ 701501 h 777701"/>
              <a:gd name="connsiteX8" fmla="*/ 185477 w 1115118"/>
              <a:gd name="connsiteY8" fmla="*/ 747221 h 777701"/>
              <a:gd name="connsiteX9" fmla="*/ 276917 w 1115118"/>
              <a:gd name="connsiteY9" fmla="*/ 777701 h 777701"/>
              <a:gd name="connsiteX10" fmla="*/ 520757 w 1115118"/>
              <a:gd name="connsiteY10" fmla="*/ 762461 h 777701"/>
              <a:gd name="connsiteX11" fmla="*/ 627437 w 1115118"/>
              <a:gd name="connsiteY11" fmla="*/ 716741 h 777701"/>
              <a:gd name="connsiteX12" fmla="*/ 688397 w 1115118"/>
              <a:gd name="connsiteY12" fmla="*/ 701501 h 777701"/>
              <a:gd name="connsiteX13" fmla="*/ 734117 w 1115118"/>
              <a:gd name="connsiteY13" fmla="*/ 686261 h 777701"/>
              <a:gd name="connsiteX14" fmla="*/ 840797 w 1115118"/>
              <a:gd name="connsiteY14" fmla="*/ 625301 h 777701"/>
              <a:gd name="connsiteX15" fmla="*/ 916997 w 1115118"/>
              <a:gd name="connsiteY15" fmla="*/ 594821 h 777701"/>
              <a:gd name="connsiteX16" fmla="*/ 947477 w 1115118"/>
              <a:gd name="connsiteY16" fmla="*/ 549101 h 777701"/>
              <a:gd name="connsiteX17" fmla="*/ 1054157 w 1115118"/>
              <a:gd name="connsiteY17" fmla="*/ 488141 h 777701"/>
              <a:gd name="connsiteX18" fmla="*/ 1115117 w 1115118"/>
              <a:gd name="connsiteY18" fmla="*/ 381461 h 777701"/>
              <a:gd name="connsiteX19" fmla="*/ 1099877 w 1115118"/>
              <a:gd name="connsiteY19" fmla="*/ 259541 h 777701"/>
              <a:gd name="connsiteX20" fmla="*/ 1038917 w 1115118"/>
              <a:gd name="connsiteY20" fmla="*/ 198581 h 777701"/>
              <a:gd name="connsiteX21" fmla="*/ 1008437 w 1115118"/>
              <a:gd name="connsiteY21" fmla="*/ 152861 h 777701"/>
              <a:gd name="connsiteX22" fmla="*/ 673157 w 1115118"/>
              <a:gd name="connsiteY22" fmla="*/ 461 h 777701"/>
              <a:gd name="connsiteX23" fmla="*/ 322637 w 1115118"/>
              <a:gd name="connsiteY23" fmla="*/ 107141 h 777701"/>
              <a:gd name="connsiteX24" fmla="*/ 231197 w 1115118"/>
              <a:gd name="connsiteY24" fmla="*/ 152861 h 777701"/>
              <a:gd name="connsiteX0" fmla="*/ 368357 w 1115118"/>
              <a:gd name="connsiteY0" fmla="*/ 228600 h 777240"/>
              <a:gd name="connsiteX1" fmla="*/ 124517 w 1115118"/>
              <a:gd name="connsiteY1" fmla="*/ 243840 h 777240"/>
              <a:gd name="connsiteX2" fmla="*/ 109277 w 1115118"/>
              <a:gd name="connsiteY2" fmla="*/ 289560 h 777240"/>
              <a:gd name="connsiteX3" fmla="*/ 48317 w 1115118"/>
              <a:gd name="connsiteY3" fmla="*/ 381000 h 777240"/>
              <a:gd name="connsiteX4" fmla="*/ 17837 w 1115118"/>
              <a:gd name="connsiteY4" fmla="*/ 426720 h 777240"/>
              <a:gd name="connsiteX5" fmla="*/ 17837 w 1115118"/>
              <a:gd name="connsiteY5" fmla="*/ 609600 h 777240"/>
              <a:gd name="connsiteX6" fmla="*/ 48317 w 1115118"/>
              <a:gd name="connsiteY6" fmla="*/ 670560 h 777240"/>
              <a:gd name="connsiteX7" fmla="*/ 109277 w 1115118"/>
              <a:gd name="connsiteY7" fmla="*/ 701040 h 777240"/>
              <a:gd name="connsiteX8" fmla="*/ 185477 w 1115118"/>
              <a:gd name="connsiteY8" fmla="*/ 746760 h 777240"/>
              <a:gd name="connsiteX9" fmla="*/ 276917 w 1115118"/>
              <a:gd name="connsiteY9" fmla="*/ 777240 h 777240"/>
              <a:gd name="connsiteX10" fmla="*/ 520757 w 1115118"/>
              <a:gd name="connsiteY10" fmla="*/ 762000 h 777240"/>
              <a:gd name="connsiteX11" fmla="*/ 627437 w 1115118"/>
              <a:gd name="connsiteY11" fmla="*/ 716280 h 777240"/>
              <a:gd name="connsiteX12" fmla="*/ 688397 w 1115118"/>
              <a:gd name="connsiteY12" fmla="*/ 701040 h 777240"/>
              <a:gd name="connsiteX13" fmla="*/ 734117 w 1115118"/>
              <a:gd name="connsiteY13" fmla="*/ 685800 h 777240"/>
              <a:gd name="connsiteX14" fmla="*/ 840797 w 1115118"/>
              <a:gd name="connsiteY14" fmla="*/ 624840 h 777240"/>
              <a:gd name="connsiteX15" fmla="*/ 916997 w 1115118"/>
              <a:gd name="connsiteY15" fmla="*/ 594360 h 777240"/>
              <a:gd name="connsiteX16" fmla="*/ 947477 w 1115118"/>
              <a:gd name="connsiteY16" fmla="*/ 548640 h 777240"/>
              <a:gd name="connsiteX17" fmla="*/ 1054157 w 1115118"/>
              <a:gd name="connsiteY17" fmla="*/ 487680 h 777240"/>
              <a:gd name="connsiteX18" fmla="*/ 1115117 w 1115118"/>
              <a:gd name="connsiteY18" fmla="*/ 381000 h 777240"/>
              <a:gd name="connsiteX19" fmla="*/ 1099877 w 1115118"/>
              <a:gd name="connsiteY19" fmla="*/ 259080 h 777240"/>
              <a:gd name="connsiteX20" fmla="*/ 1038917 w 1115118"/>
              <a:gd name="connsiteY20" fmla="*/ 198120 h 777240"/>
              <a:gd name="connsiteX21" fmla="*/ 1008437 w 1115118"/>
              <a:gd name="connsiteY21" fmla="*/ 152400 h 777240"/>
              <a:gd name="connsiteX22" fmla="*/ 673157 w 1115118"/>
              <a:gd name="connsiteY22" fmla="*/ 0 h 777240"/>
              <a:gd name="connsiteX23" fmla="*/ 231197 w 1115118"/>
              <a:gd name="connsiteY23" fmla="*/ 152400 h 777240"/>
              <a:gd name="connsiteX0" fmla="*/ 368357 w 1115242"/>
              <a:gd name="connsiteY0" fmla="*/ 228600 h 777240"/>
              <a:gd name="connsiteX1" fmla="*/ 124517 w 1115242"/>
              <a:gd name="connsiteY1" fmla="*/ 243840 h 777240"/>
              <a:gd name="connsiteX2" fmla="*/ 109277 w 1115242"/>
              <a:gd name="connsiteY2" fmla="*/ 289560 h 777240"/>
              <a:gd name="connsiteX3" fmla="*/ 48317 w 1115242"/>
              <a:gd name="connsiteY3" fmla="*/ 381000 h 777240"/>
              <a:gd name="connsiteX4" fmla="*/ 17837 w 1115242"/>
              <a:gd name="connsiteY4" fmla="*/ 426720 h 777240"/>
              <a:gd name="connsiteX5" fmla="*/ 17837 w 1115242"/>
              <a:gd name="connsiteY5" fmla="*/ 609600 h 777240"/>
              <a:gd name="connsiteX6" fmla="*/ 48317 w 1115242"/>
              <a:gd name="connsiteY6" fmla="*/ 670560 h 777240"/>
              <a:gd name="connsiteX7" fmla="*/ 109277 w 1115242"/>
              <a:gd name="connsiteY7" fmla="*/ 701040 h 777240"/>
              <a:gd name="connsiteX8" fmla="*/ 185477 w 1115242"/>
              <a:gd name="connsiteY8" fmla="*/ 746760 h 777240"/>
              <a:gd name="connsiteX9" fmla="*/ 276917 w 1115242"/>
              <a:gd name="connsiteY9" fmla="*/ 777240 h 777240"/>
              <a:gd name="connsiteX10" fmla="*/ 520757 w 1115242"/>
              <a:gd name="connsiteY10" fmla="*/ 762000 h 777240"/>
              <a:gd name="connsiteX11" fmla="*/ 627437 w 1115242"/>
              <a:gd name="connsiteY11" fmla="*/ 716280 h 777240"/>
              <a:gd name="connsiteX12" fmla="*/ 688397 w 1115242"/>
              <a:gd name="connsiteY12" fmla="*/ 701040 h 777240"/>
              <a:gd name="connsiteX13" fmla="*/ 734117 w 1115242"/>
              <a:gd name="connsiteY13" fmla="*/ 685800 h 777240"/>
              <a:gd name="connsiteX14" fmla="*/ 840797 w 1115242"/>
              <a:gd name="connsiteY14" fmla="*/ 624840 h 777240"/>
              <a:gd name="connsiteX15" fmla="*/ 916997 w 1115242"/>
              <a:gd name="connsiteY15" fmla="*/ 594360 h 777240"/>
              <a:gd name="connsiteX16" fmla="*/ 947477 w 1115242"/>
              <a:gd name="connsiteY16" fmla="*/ 548640 h 777240"/>
              <a:gd name="connsiteX17" fmla="*/ 1054157 w 1115242"/>
              <a:gd name="connsiteY17" fmla="*/ 487680 h 777240"/>
              <a:gd name="connsiteX18" fmla="*/ 1115117 w 1115242"/>
              <a:gd name="connsiteY18" fmla="*/ 381000 h 777240"/>
              <a:gd name="connsiteX19" fmla="*/ 1099877 w 1115242"/>
              <a:gd name="connsiteY19" fmla="*/ 259080 h 777240"/>
              <a:gd name="connsiteX20" fmla="*/ 1008437 w 1115242"/>
              <a:gd name="connsiteY20" fmla="*/ 152400 h 777240"/>
              <a:gd name="connsiteX21" fmla="*/ 673157 w 1115242"/>
              <a:gd name="connsiteY21" fmla="*/ 0 h 777240"/>
              <a:gd name="connsiteX22" fmla="*/ 231197 w 1115242"/>
              <a:gd name="connsiteY22" fmla="*/ 152400 h 777240"/>
              <a:gd name="connsiteX0" fmla="*/ 368357 w 1115242"/>
              <a:gd name="connsiteY0" fmla="*/ 228600 h 777240"/>
              <a:gd name="connsiteX1" fmla="*/ 124517 w 1115242"/>
              <a:gd name="connsiteY1" fmla="*/ 243840 h 777240"/>
              <a:gd name="connsiteX2" fmla="*/ 109277 w 1115242"/>
              <a:gd name="connsiteY2" fmla="*/ 289560 h 777240"/>
              <a:gd name="connsiteX3" fmla="*/ 48317 w 1115242"/>
              <a:gd name="connsiteY3" fmla="*/ 381000 h 777240"/>
              <a:gd name="connsiteX4" fmla="*/ 17837 w 1115242"/>
              <a:gd name="connsiteY4" fmla="*/ 426720 h 777240"/>
              <a:gd name="connsiteX5" fmla="*/ 17837 w 1115242"/>
              <a:gd name="connsiteY5" fmla="*/ 609600 h 777240"/>
              <a:gd name="connsiteX6" fmla="*/ 48317 w 1115242"/>
              <a:gd name="connsiteY6" fmla="*/ 670560 h 777240"/>
              <a:gd name="connsiteX7" fmla="*/ 109277 w 1115242"/>
              <a:gd name="connsiteY7" fmla="*/ 701040 h 777240"/>
              <a:gd name="connsiteX8" fmla="*/ 185477 w 1115242"/>
              <a:gd name="connsiteY8" fmla="*/ 746760 h 777240"/>
              <a:gd name="connsiteX9" fmla="*/ 276917 w 1115242"/>
              <a:gd name="connsiteY9" fmla="*/ 777240 h 777240"/>
              <a:gd name="connsiteX10" fmla="*/ 520757 w 1115242"/>
              <a:gd name="connsiteY10" fmla="*/ 762000 h 777240"/>
              <a:gd name="connsiteX11" fmla="*/ 627437 w 1115242"/>
              <a:gd name="connsiteY11" fmla="*/ 716280 h 777240"/>
              <a:gd name="connsiteX12" fmla="*/ 670109 w 1115242"/>
              <a:gd name="connsiteY12" fmla="*/ 701040 h 777240"/>
              <a:gd name="connsiteX13" fmla="*/ 734117 w 1115242"/>
              <a:gd name="connsiteY13" fmla="*/ 685800 h 777240"/>
              <a:gd name="connsiteX14" fmla="*/ 840797 w 1115242"/>
              <a:gd name="connsiteY14" fmla="*/ 624840 h 777240"/>
              <a:gd name="connsiteX15" fmla="*/ 916997 w 1115242"/>
              <a:gd name="connsiteY15" fmla="*/ 594360 h 777240"/>
              <a:gd name="connsiteX16" fmla="*/ 947477 w 1115242"/>
              <a:gd name="connsiteY16" fmla="*/ 548640 h 777240"/>
              <a:gd name="connsiteX17" fmla="*/ 1054157 w 1115242"/>
              <a:gd name="connsiteY17" fmla="*/ 487680 h 777240"/>
              <a:gd name="connsiteX18" fmla="*/ 1115117 w 1115242"/>
              <a:gd name="connsiteY18" fmla="*/ 381000 h 777240"/>
              <a:gd name="connsiteX19" fmla="*/ 1099877 w 1115242"/>
              <a:gd name="connsiteY19" fmla="*/ 259080 h 777240"/>
              <a:gd name="connsiteX20" fmla="*/ 1008437 w 1115242"/>
              <a:gd name="connsiteY20" fmla="*/ 152400 h 777240"/>
              <a:gd name="connsiteX21" fmla="*/ 673157 w 1115242"/>
              <a:gd name="connsiteY21" fmla="*/ 0 h 777240"/>
              <a:gd name="connsiteX22" fmla="*/ 231197 w 1115242"/>
              <a:gd name="connsiteY22" fmla="*/ 152400 h 777240"/>
              <a:gd name="connsiteX0" fmla="*/ 368357 w 1115242"/>
              <a:gd name="connsiteY0" fmla="*/ 228600 h 777240"/>
              <a:gd name="connsiteX1" fmla="*/ 124517 w 1115242"/>
              <a:gd name="connsiteY1" fmla="*/ 243840 h 777240"/>
              <a:gd name="connsiteX2" fmla="*/ 109277 w 1115242"/>
              <a:gd name="connsiteY2" fmla="*/ 289560 h 777240"/>
              <a:gd name="connsiteX3" fmla="*/ 48317 w 1115242"/>
              <a:gd name="connsiteY3" fmla="*/ 381000 h 777240"/>
              <a:gd name="connsiteX4" fmla="*/ 17837 w 1115242"/>
              <a:gd name="connsiteY4" fmla="*/ 426720 h 777240"/>
              <a:gd name="connsiteX5" fmla="*/ 17837 w 1115242"/>
              <a:gd name="connsiteY5" fmla="*/ 609600 h 777240"/>
              <a:gd name="connsiteX6" fmla="*/ 48317 w 1115242"/>
              <a:gd name="connsiteY6" fmla="*/ 670560 h 777240"/>
              <a:gd name="connsiteX7" fmla="*/ 109277 w 1115242"/>
              <a:gd name="connsiteY7" fmla="*/ 701040 h 777240"/>
              <a:gd name="connsiteX8" fmla="*/ 185477 w 1115242"/>
              <a:gd name="connsiteY8" fmla="*/ 746760 h 777240"/>
              <a:gd name="connsiteX9" fmla="*/ 276917 w 1115242"/>
              <a:gd name="connsiteY9" fmla="*/ 777240 h 777240"/>
              <a:gd name="connsiteX10" fmla="*/ 520757 w 1115242"/>
              <a:gd name="connsiteY10" fmla="*/ 762000 h 777240"/>
              <a:gd name="connsiteX11" fmla="*/ 627437 w 1115242"/>
              <a:gd name="connsiteY11" fmla="*/ 716280 h 777240"/>
              <a:gd name="connsiteX12" fmla="*/ 734117 w 1115242"/>
              <a:gd name="connsiteY12" fmla="*/ 685800 h 777240"/>
              <a:gd name="connsiteX13" fmla="*/ 840797 w 1115242"/>
              <a:gd name="connsiteY13" fmla="*/ 624840 h 777240"/>
              <a:gd name="connsiteX14" fmla="*/ 916997 w 1115242"/>
              <a:gd name="connsiteY14" fmla="*/ 594360 h 777240"/>
              <a:gd name="connsiteX15" fmla="*/ 947477 w 1115242"/>
              <a:gd name="connsiteY15" fmla="*/ 548640 h 777240"/>
              <a:gd name="connsiteX16" fmla="*/ 1054157 w 1115242"/>
              <a:gd name="connsiteY16" fmla="*/ 487680 h 777240"/>
              <a:gd name="connsiteX17" fmla="*/ 1115117 w 1115242"/>
              <a:gd name="connsiteY17" fmla="*/ 381000 h 777240"/>
              <a:gd name="connsiteX18" fmla="*/ 1099877 w 1115242"/>
              <a:gd name="connsiteY18" fmla="*/ 259080 h 777240"/>
              <a:gd name="connsiteX19" fmla="*/ 1008437 w 1115242"/>
              <a:gd name="connsiteY19" fmla="*/ 152400 h 777240"/>
              <a:gd name="connsiteX20" fmla="*/ 673157 w 1115242"/>
              <a:gd name="connsiteY20" fmla="*/ 0 h 777240"/>
              <a:gd name="connsiteX21" fmla="*/ 231197 w 1115242"/>
              <a:gd name="connsiteY21" fmla="*/ 152400 h 777240"/>
              <a:gd name="connsiteX0" fmla="*/ 368357 w 1115242"/>
              <a:gd name="connsiteY0" fmla="*/ 228600 h 777240"/>
              <a:gd name="connsiteX1" fmla="*/ 124517 w 1115242"/>
              <a:gd name="connsiteY1" fmla="*/ 243840 h 777240"/>
              <a:gd name="connsiteX2" fmla="*/ 109277 w 1115242"/>
              <a:gd name="connsiteY2" fmla="*/ 289560 h 777240"/>
              <a:gd name="connsiteX3" fmla="*/ 48317 w 1115242"/>
              <a:gd name="connsiteY3" fmla="*/ 381000 h 777240"/>
              <a:gd name="connsiteX4" fmla="*/ 17837 w 1115242"/>
              <a:gd name="connsiteY4" fmla="*/ 426720 h 777240"/>
              <a:gd name="connsiteX5" fmla="*/ 17837 w 1115242"/>
              <a:gd name="connsiteY5" fmla="*/ 609600 h 777240"/>
              <a:gd name="connsiteX6" fmla="*/ 48317 w 1115242"/>
              <a:gd name="connsiteY6" fmla="*/ 670560 h 777240"/>
              <a:gd name="connsiteX7" fmla="*/ 109277 w 1115242"/>
              <a:gd name="connsiteY7" fmla="*/ 701040 h 777240"/>
              <a:gd name="connsiteX8" fmla="*/ 185477 w 1115242"/>
              <a:gd name="connsiteY8" fmla="*/ 746760 h 777240"/>
              <a:gd name="connsiteX9" fmla="*/ 276917 w 1115242"/>
              <a:gd name="connsiteY9" fmla="*/ 777240 h 777240"/>
              <a:gd name="connsiteX10" fmla="*/ 520757 w 1115242"/>
              <a:gd name="connsiteY10" fmla="*/ 762000 h 777240"/>
              <a:gd name="connsiteX11" fmla="*/ 734117 w 1115242"/>
              <a:gd name="connsiteY11" fmla="*/ 685800 h 777240"/>
              <a:gd name="connsiteX12" fmla="*/ 840797 w 1115242"/>
              <a:gd name="connsiteY12" fmla="*/ 624840 h 777240"/>
              <a:gd name="connsiteX13" fmla="*/ 916997 w 1115242"/>
              <a:gd name="connsiteY13" fmla="*/ 594360 h 777240"/>
              <a:gd name="connsiteX14" fmla="*/ 947477 w 1115242"/>
              <a:gd name="connsiteY14" fmla="*/ 548640 h 777240"/>
              <a:gd name="connsiteX15" fmla="*/ 1054157 w 1115242"/>
              <a:gd name="connsiteY15" fmla="*/ 487680 h 777240"/>
              <a:gd name="connsiteX16" fmla="*/ 1115117 w 1115242"/>
              <a:gd name="connsiteY16" fmla="*/ 381000 h 777240"/>
              <a:gd name="connsiteX17" fmla="*/ 1099877 w 1115242"/>
              <a:gd name="connsiteY17" fmla="*/ 259080 h 777240"/>
              <a:gd name="connsiteX18" fmla="*/ 1008437 w 1115242"/>
              <a:gd name="connsiteY18" fmla="*/ 152400 h 777240"/>
              <a:gd name="connsiteX19" fmla="*/ 673157 w 1115242"/>
              <a:gd name="connsiteY19" fmla="*/ 0 h 777240"/>
              <a:gd name="connsiteX20" fmla="*/ 231197 w 1115242"/>
              <a:gd name="connsiteY20" fmla="*/ 152400 h 777240"/>
              <a:gd name="connsiteX0" fmla="*/ 368357 w 1115242"/>
              <a:gd name="connsiteY0" fmla="*/ 228600 h 765350"/>
              <a:gd name="connsiteX1" fmla="*/ 124517 w 1115242"/>
              <a:gd name="connsiteY1" fmla="*/ 243840 h 765350"/>
              <a:gd name="connsiteX2" fmla="*/ 109277 w 1115242"/>
              <a:gd name="connsiteY2" fmla="*/ 289560 h 765350"/>
              <a:gd name="connsiteX3" fmla="*/ 48317 w 1115242"/>
              <a:gd name="connsiteY3" fmla="*/ 381000 h 765350"/>
              <a:gd name="connsiteX4" fmla="*/ 17837 w 1115242"/>
              <a:gd name="connsiteY4" fmla="*/ 426720 h 765350"/>
              <a:gd name="connsiteX5" fmla="*/ 17837 w 1115242"/>
              <a:gd name="connsiteY5" fmla="*/ 609600 h 765350"/>
              <a:gd name="connsiteX6" fmla="*/ 48317 w 1115242"/>
              <a:gd name="connsiteY6" fmla="*/ 670560 h 765350"/>
              <a:gd name="connsiteX7" fmla="*/ 109277 w 1115242"/>
              <a:gd name="connsiteY7" fmla="*/ 701040 h 765350"/>
              <a:gd name="connsiteX8" fmla="*/ 185477 w 1115242"/>
              <a:gd name="connsiteY8" fmla="*/ 746760 h 765350"/>
              <a:gd name="connsiteX9" fmla="*/ 520757 w 1115242"/>
              <a:gd name="connsiteY9" fmla="*/ 762000 h 765350"/>
              <a:gd name="connsiteX10" fmla="*/ 734117 w 1115242"/>
              <a:gd name="connsiteY10" fmla="*/ 685800 h 765350"/>
              <a:gd name="connsiteX11" fmla="*/ 840797 w 1115242"/>
              <a:gd name="connsiteY11" fmla="*/ 624840 h 765350"/>
              <a:gd name="connsiteX12" fmla="*/ 916997 w 1115242"/>
              <a:gd name="connsiteY12" fmla="*/ 594360 h 765350"/>
              <a:gd name="connsiteX13" fmla="*/ 947477 w 1115242"/>
              <a:gd name="connsiteY13" fmla="*/ 548640 h 765350"/>
              <a:gd name="connsiteX14" fmla="*/ 1054157 w 1115242"/>
              <a:gd name="connsiteY14" fmla="*/ 487680 h 765350"/>
              <a:gd name="connsiteX15" fmla="*/ 1115117 w 1115242"/>
              <a:gd name="connsiteY15" fmla="*/ 381000 h 765350"/>
              <a:gd name="connsiteX16" fmla="*/ 1099877 w 1115242"/>
              <a:gd name="connsiteY16" fmla="*/ 259080 h 765350"/>
              <a:gd name="connsiteX17" fmla="*/ 1008437 w 1115242"/>
              <a:gd name="connsiteY17" fmla="*/ 152400 h 765350"/>
              <a:gd name="connsiteX18" fmla="*/ 673157 w 1115242"/>
              <a:gd name="connsiteY18" fmla="*/ 0 h 765350"/>
              <a:gd name="connsiteX19" fmla="*/ 231197 w 1115242"/>
              <a:gd name="connsiteY19" fmla="*/ 152400 h 765350"/>
              <a:gd name="connsiteX0" fmla="*/ 368357 w 1115242"/>
              <a:gd name="connsiteY0" fmla="*/ 228600 h 766089"/>
              <a:gd name="connsiteX1" fmla="*/ 124517 w 1115242"/>
              <a:gd name="connsiteY1" fmla="*/ 243840 h 766089"/>
              <a:gd name="connsiteX2" fmla="*/ 109277 w 1115242"/>
              <a:gd name="connsiteY2" fmla="*/ 289560 h 766089"/>
              <a:gd name="connsiteX3" fmla="*/ 48317 w 1115242"/>
              <a:gd name="connsiteY3" fmla="*/ 381000 h 766089"/>
              <a:gd name="connsiteX4" fmla="*/ 17837 w 1115242"/>
              <a:gd name="connsiteY4" fmla="*/ 426720 h 766089"/>
              <a:gd name="connsiteX5" fmla="*/ 17837 w 1115242"/>
              <a:gd name="connsiteY5" fmla="*/ 609600 h 766089"/>
              <a:gd name="connsiteX6" fmla="*/ 48317 w 1115242"/>
              <a:gd name="connsiteY6" fmla="*/ 670560 h 766089"/>
              <a:gd name="connsiteX7" fmla="*/ 185477 w 1115242"/>
              <a:gd name="connsiteY7" fmla="*/ 746760 h 766089"/>
              <a:gd name="connsiteX8" fmla="*/ 520757 w 1115242"/>
              <a:gd name="connsiteY8" fmla="*/ 762000 h 766089"/>
              <a:gd name="connsiteX9" fmla="*/ 734117 w 1115242"/>
              <a:gd name="connsiteY9" fmla="*/ 685800 h 766089"/>
              <a:gd name="connsiteX10" fmla="*/ 840797 w 1115242"/>
              <a:gd name="connsiteY10" fmla="*/ 624840 h 766089"/>
              <a:gd name="connsiteX11" fmla="*/ 916997 w 1115242"/>
              <a:gd name="connsiteY11" fmla="*/ 594360 h 766089"/>
              <a:gd name="connsiteX12" fmla="*/ 947477 w 1115242"/>
              <a:gd name="connsiteY12" fmla="*/ 548640 h 766089"/>
              <a:gd name="connsiteX13" fmla="*/ 1054157 w 1115242"/>
              <a:gd name="connsiteY13" fmla="*/ 487680 h 766089"/>
              <a:gd name="connsiteX14" fmla="*/ 1115117 w 1115242"/>
              <a:gd name="connsiteY14" fmla="*/ 381000 h 766089"/>
              <a:gd name="connsiteX15" fmla="*/ 1099877 w 1115242"/>
              <a:gd name="connsiteY15" fmla="*/ 259080 h 766089"/>
              <a:gd name="connsiteX16" fmla="*/ 1008437 w 1115242"/>
              <a:gd name="connsiteY16" fmla="*/ 152400 h 766089"/>
              <a:gd name="connsiteX17" fmla="*/ 673157 w 1115242"/>
              <a:gd name="connsiteY17" fmla="*/ 0 h 766089"/>
              <a:gd name="connsiteX18" fmla="*/ 231197 w 1115242"/>
              <a:gd name="connsiteY18" fmla="*/ 152400 h 766089"/>
              <a:gd name="connsiteX0" fmla="*/ 368829 w 1115714"/>
              <a:gd name="connsiteY0" fmla="*/ 228600 h 768347"/>
              <a:gd name="connsiteX1" fmla="*/ 124989 w 1115714"/>
              <a:gd name="connsiteY1" fmla="*/ 243840 h 768347"/>
              <a:gd name="connsiteX2" fmla="*/ 109749 w 1115714"/>
              <a:gd name="connsiteY2" fmla="*/ 289560 h 768347"/>
              <a:gd name="connsiteX3" fmla="*/ 48789 w 1115714"/>
              <a:gd name="connsiteY3" fmla="*/ 381000 h 768347"/>
              <a:gd name="connsiteX4" fmla="*/ 18309 w 1115714"/>
              <a:gd name="connsiteY4" fmla="*/ 426720 h 768347"/>
              <a:gd name="connsiteX5" fmla="*/ 18309 w 1115714"/>
              <a:gd name="connsiteY5" fmla="*/ 609600 h 768347"/>
              <a:gd name="connsiteX6" fmla="*/ 185949 w 1115714"/>
              <a:gd name="connsiteY6" fmla="*/ 746760 h 768347"/>
              <a:gd name="connsiteX7" fmla="*/ 521229 w 1115714"/>
              <a:gd name="connsiteY7" fmla="*/ 762000 h 768347"/>
              <a:gd name="connsiteX8" fmla="*/ 734589 w 1115714"/>
              <a:gd name="connsiteY8" fmla="*/ 685800 h 768347"/>
              <a:gd name="connsiteX9" fmla="*/ 841269 w 1115714"/>
              <a:gd name="connsiteY9" fmla="*/ 624840 h 768347"/>
              <a:gd name="connsiteX10" fmla="*/ 917469 w 1115714"/>
              <a:gd name="connsiteY10" fmla="*/ 594360 h 768347"/>
              <a:gd name="connsiteX11" fmla="*/ 947949 w 1115714"/>
              <a:gd name="connsiteY11" fmla="*/ 548640 h 768347"/>
              <a:gd name="connsiteX12" fmla="*/ 1054629 w 1115714"/>
              <a:gd name="connsiteY12" fmla="*/ 487680 h 768347"/>
              <a:gd name="connsiteX13" fmla="*/ 1115589 w 1115714"/>
              <a:gd name="connsiteY13" fmla="*/ 381000 h 768347"/>
              <a:gd name="connsiteX14" fmla="*/ 1100349 w 1115714"/>
              <a:gd name="connsiteY14" fmla="*/ 259080 h 768347"/>
              <a:gd name="connsiteX15" fmla="*/ 1008909 w 1115714"/>
              <a:gd name="connsiteY15" fmla="*/ 152400 h 768347"/>
              <a:gd name="connsiteX16" fmla="*/ 673629 w 1115714"/>
              <a:gd name="connsiteY16" fmla="*/ 0 h 768347"/>
              <a:gd name="connsiteX17" fmla="*/ 231669 w 1115714"/>
              <a:gd name="connsiteY17" fmla="*/ 152400 h 768347"/>
              <a:gd name="connsiteX0" fmla="*/ 367049 w 1113934"/>
              <a:gd name="connsiteY0" fmla="*/ 228600 h 768347"/>
              <a:gd name="connsiteX1" fmla="*/ 123209 w 1113934"/>
              <a:gd name="connsiteY1" fmla="*/ 243840 h 768347"/>
              <a:gd name="connsiteX2" fmla="*/ 107969 w 1113934"/>
              <a:gd name="connsiteY2" fmla="*/ 289560 h 768347"/>
              <a:gd name="connsiteX3" fmla="*/ 16529 w 1113934"/>
              <a:gd name="connsiteY3" fmla="*/ 426720 h 768347"/>
              <a:gd name="connsiteX4" fmla="*/ 16529 w 1113934"/>
              <a:gd name="connsiteY4" fmla="*/ 609600 h 768347"/>
              <a:gd name="connsiteX5" fmla="*/ 184169 w 1113934"/>
              <a:gd name="connsiteY5" fmla="*/ 746760 h 768347"/>
              <a:gd name="connsiteX6" fmla="*/ 519449 w 1113934"/>
              <a:gd name="connsiteY6" fmla="*/ 762000 h 768347"/>
              <a:gd name="connsiteX7" fmla="*/ 732809 w 1113934"/>
              <a:gd name="connsiteY7" fmla="*/ 685800 h 768347"/>
              <a:gd name="connsiteX8" fmla="*/ 839489 w 1113934"/>
              <a:gd name="connsiteY8" fmla="*/ 624840 h 768347"/>
              <a:gd name="connsiteX9" fmla="*/ 915689 w 1113934"/>
              <a:gd name="connsiteY9" fmla="*/ 594360 h 768347"/>
              <a:gd name="connsiteX10" fmla="*/ 946169 w 1113934"/>
              <a:gd name="connsiteY10" fmla="*/ 548640 h 768347"/>
              <a:gd name="connsiteX11" fmla="*/ 1052849 w 1113934"/>
              <a:gd name="connsiteY11" fmla="*/ 487680 h 768347"/>
              <a:gd name="connsiteX12" fmla="*/ 1113809 w 1113934"/>
              <a:gd name="connsiteY12" fmla="*/ 381000 h 768347"/>
              <a:gd name="connsiteX13" fmla="*/ 1098569 w 1113934"/>
              <a:gd name="connsiteY13" fmla="*/ 259080 h 768347"/>
              <a:gd name="connsiteX14" fmla="*/ 1007129 w 1113934"/>
              <a:gd name="connsiteY14" fmla="*/ 152400 h 768347"/>
              <a:gd name="connsiteX15" fmla="*/ 671849 w 1113934"/>
              <a:gd name="connsiteY15" fmla="*/ 0 h 768347"/>
              <a:gd name="connsiteX16" fmla="*/ 229889 w 1113934"/>
              <a:gd name="connsiteY16" fmla="*/ 152400 h 768347"/>
              <a:gd name="connsiteX0" fmla="*/ 367871 w 1114756"/>
              <a:gd name="connsiteY0" fmla="*/ 228600 h 768347"/>
              <a:gd name="connsiteX1" fmla="*/ 124031 w 1114756"/>
              <a:gd name="connsiteY1" fmla="*/ 243840 h 768347"/>
              <a:gd name="connsiteX2" fmla="*/ 17351 w 1114756"/>
              <a:gd name="connsiteY2" fmla="*/ 426720 h 768347"/>
              <a:gd name="connsiteX3" fmla="*/ 17351 w 1114756"/>
              <a:gd name="connsiteY3" fmla="*/ 609600 h 768347"/>
              <a:gd name="connsiteX4" fmla="*/ 184991 w 1114756"/>
              <a:gd name="connsiteY4" fmla="*/ 746760 h 768347"/>
              <a:gd name="connsiteX5" fmla="*/ 520271 w 1114756"/>
              <a:gd name="connsiteY5" fmla="*/ 762000 h 768347"/>
              <a:gd name="connsiteX6" fmla="*/ 733631 w 1114756"/>
              <a:gd name="connsiteY6" fmla="*/ 685800 h 768347"/>
              <a:gd name="connsiteX7" fmla="*/ 840311 w 1114756"/>
              <a:gd name="connsiteY7" fmla="*/ 624840 h 768347"/>
              <a:gd name="connsiteX8" fmla="*/ 916511 w 1114756"/>
              <a:gd name="connsiteY8" fmla="*/ 594360 h 768347"/>
              <a:gd name="connsiteX9" fmla="*/ 946991 w 1114756"/>
              <a:gd name="connsiteY9" fmla="*/ 548640 h 768347"/>
              <a:gd name="connsiteX10" fmla="*/ 1053671 w 1114756"/>
              <a:gd name="connsiteY10" fmla="*/ 487680 h 768347"/>
              <a:gd name="connsiteX11" fmla="*/ 1114631 w 1114756"/>
              <a:gd name="connsiteY11" fmla="*/ 381000 h 768347"/>
              <a:gd name="connsiteX12" fmla="*/ 1099391 w 1114756"/>
              <a:gd name="connsiteY12" fmla="*/ 259080 h 768347"/>
              <a:gd name="connsiteX13" fmla="*/ 1007951 w 1114756"/>
              <a:gd name="connsiteY13" fmla="*/ 152400 h 768347"/>
              <a:gd name="connsiteX14" fmla="*/ 672671 w 1114756"/>
              <a:gd name="connsiteY14" fmla="*/ 0 h 768347"/>
              <a:gd name="connsiteX15" fmla="*/ 230711 w 1114756"/>
              <a:gd name="connsiteY15" fmla="*/ 152400 h 768347"/>
              <a:gd name="connsiteX0" fmla="*/ 367871 w 1114756"/>
              <a:gd name="connsiteY0" fmla="*/ 228600 h 768347"/>
              <a:gd name="connsiteX1" fmla="*/ 124031 w 1114756"/>
              <a:gd name="connsiteY1" fmla="*/ 243840 h 768347"/>
              <a:gd name="connsiteX2" fmla="*/ 17351 w 1114756"/>
              <a:gd name="connsiteY2" fmla="*/ 426720 h 768347"/>
              <a:gd name="connsiteX3" fmla="*/ 17351 w 1114756"/>
              <a:gd name="connsiteY3" fmla="*/ 609600 h 768347"/>
              <a:gd name="connsiteX4" fmla="*/ 184991 w 1114756"/>
              <a:gd name="connsiteY4" fmla="*/ 746760 h 768347"/>
              <a:gd name="connsiteX5" fmla="*/ 520271 w 1114756"/>
              <a:gd name="connsiteY5" fmla="*/ 762000 h 768347"/>
              <a:gd name="connsiteX6" fmla="*/ 733631 w 1114756"/>
              <a:gd name="connsiteY6" fmla="*/ 685800 h 768347"/>
              <a:gd name="connsiteX7" fmla="*/ 840311 w 1114756"/>
              <a:gd name="connsiteY7" fmla="*/ 624840 h 768347"/>
              <a:gd name="connsiteX8" fmla="*/ 916511 w 1114756"/>
              <a:gd name="connsiteY8" fmla="*/ 594360 h 768347"/>
              <a:gd name="connsiteX9" fmla="*/ 1053671 w 1114756"/>
              <a:gd name="connsiteY9" fmla="*/ 487680 h 768347"/>
              <a:gd name="connsiteX10" fmla="*/ 1114631 w 1114756"/>
              <a:gd name="connsiteY10" fmla="*/ 381000 h 768347"/>
              <a:gd name="connsiteX11" fmla="*/ 1099391 w 1114756"/>
              <a:gd name="connsiteY11" fmla="*/ 259080 h 768347"/>
              <a:gd name="connsiteX12" fmla="*/ 1007951 w 1114756"/>
              <a:gd name="connsiteY12" fmla="*/ 152400 h 768347"/>
              <a:gd name="connsiteX13" fmla="*/ 672671 w 1114756"/>
              <a:gd name="connsiteY13" fmla="*/ 0 h 768347"/>
              <a:gd name="connsiteX14" fmla="*/ 230711 w 1114756"/>
              <a:gd name="connsiteY14" fmla="*/ 152400 h 768347"/>
              <a:gd name="connsiteX0" fmla="*/ 367871 w 1114756"/>
              <a:gd name="connsiteY0" fmla="*/ 228600 h 768347"/>
              <a:gd name="connsiteX1" fmla="*/ 124031 w 1114756"/>
              <a:gd name="connsiteY1" fmla="*/ 243840 h 768347"/>
              <a:gd name="connsiteX2" fmla="*/ 17351 w 1114756"/>
              <a:gd name="connsiteY2" fmla="*/ 426720 h 768347"/>
              <a:gd name="connsiteX3" fmla="*/ 17351 w 1114756"/>
              <a:gd name="connsiteY3" fmla="*/ 609600 h 768347"/>
              <a:gd name="connsiteX4" fmla="*/ 184991 w 1114756"/>
              <a:gd name="connsiteY4" fmla="*/ 746760 h 768347"/>
              <a:gd name="connsiteX5" fmla="*/ 520271 w 1114756"/>
              <a:gd name="connsiteY5" fmla="*/ 762000 h 768347"/>
              <a:gd name="connsiteX6" fmla="*/ 733631 w 1114756"/>
              <a:gd name="connsiteY6" fmla="*/ 685800 h 768347"/>
              <a:gd name="connsiteX7" fmla="*/ 916511 w 1114756"/>
              <a:gd name="connsiteY7" fmla="*/ 594360 h 768347"/>
              <a:gd name="connsiteX8" fmla="*/ 1053671 w 1114756"/>
              <a:gd name="connsiteY8" fmla="*/ 487680 h 768347"/>
              <a:gd name="connsiteX9" fmla="*/ 1114631 w 1114756"/>
              <a:gd name="connsiteY9" fmla="*/ 381000 h 768347"/>
              <a:gd name="connsiteX10" fmla="*/ 1099391 w 1114756"/>
              <a:gd name="connsiteY10" fmla="*/ 259080 h 768347"/>
              <a:gd name="connsiteX11" fmla="*/ 1007951 w 1114756"/>
              <a:gd name="connsiteY11" fmla="*/ 152400 h 768347"/>
              <a:gd name="connsiteX12" fmla="*/ 672671 w 1114756"/>
              <a:gd name="connsiteY12" fmla="*/ 0 h 768347"/>
              <a:gd name="connsiteX13" fmla="*/ 230711 w 1114756"/>
              <a:gd name="connsiteY13" fmla="*/ 152400 h 768347"/>
              <a:gd name="connsiteX0" fmla="*/ 367871 w 1114756"/>
              <a:gd name="connsiteY0" fmla="*/ 228600 h 775053"/>
              <a:gd name="connsiteX1" fmla="*/ 124031 w 1114756"/>
              <a:gd name="connsiteY1" fmla="*/ 243840 h 775053"/>
              <a:gd name="connsiteX2" fmla="*/ 17351 w 1114756"/>
              <a:gd name="connsiteY2" fmla="*/ 426720 h 775053"/>
              <a:gd name="connsiteX3" fmla="*/ 17351 w 1114756"/>
              <a:gd name="connsiteY3" fmla="*/ 609600 h 775053"/>
              <a:gd name="connsiteX4" fmla="*/ 184991 w 1114756"/>
              <a:gd name="connsiteY4" fmla="*/ 746760 h 775053"/>
              <a:gd name="connsiteX5" fmla="*/ 520271 w 1114756"/>
              <a:gd name="connsiteY5" fmla="*/ 762000 h 775053"/>
              <a:gd name="connsiteX6" fmla="*/ 916511 w 1114756"/>
              <a:gd name="connsiteY6" fmla="*/ 594360 h 775053"/>
              <a:gd name="connsiteX7" fmla="*/ 1053671 w 1114756"/>
              <a:gd name="connsiteY7" fmla="*/ 487680 h 775053"/>
              <a:gd name="connsiteX8" fmla="*/ 1114631 w 1114756"/>
              <a:gd name="connsiteY8" fmla="*/ 381000 h 775053"/>
              <a:gd name="connsiteX9" fmla="*/ 1099391 w 1114756"/>
              <a:gd name="connsiteY9" fmla="*/ 259080 h 775053"/>
              <a:gd name="connsiteX10" fmla="*/ 1007951 w 1114756"/>
              <a:gd name="connsiteY10" fmla="*/ 152400 h 775053"/>
              <a:gd name="connsiteX11" fmla="*/ 672671 w 1114756"/>
              <a:gd name="connsiteY11" fmla="*/ 0 h 775053"/>
              <a:gd name="connsiteX12" fmla="*/ 230711 w 1114756"/>
              <a:gd name="connsiteY12" fmla="*/ 152400 h 775053"/>
              <a:gd name="connsiteX0" fmla="*/ 367871 w 1115414"/>
              <a:gd name="connsiteY0" fmla="*/ 228600 h 775053"/>
              <a:gd name="connsiteX1" fmla="*/ 124031 w 1115414"/>
              <a:gd name="connsiteY1" fmla="*/ 243840 h 775053"/>
              <a:gd name="connsiteX2" fmla="*/ 17351 w 1115414"/>
              <a:gd name="connsiteY2" fmla="*/ 426720 h 775053"/>
              <a:gd name="connsiteX3" fmla="*/ 17351 w 1115414"/>
              <a:gd name="connsiteY3" fmla="*/ 609600 h 775053"/>
              <a:gd name="connsiteX4" fmla="*/ 184991 w 1115414"/>
              <a:gd name="connsiteY4" fmla="*/ 746760 h 775053"/>
              <a:gd name="connsiteX5" fmla="*/ 520271 w 1115414"/>
              <a:gd name="connsiteY5" fmla="*/ 762000 h 775053"/>
              <a:gd name="connsiteX6" fmla="*/ 916511 w 1115414"/>
              <a:gd name="connsiteY6" fmla="*/ 594360 h 775053"/>
              <a:gd name="connsiteX7" fmla="*/ 1053671 w 1115414"/>
              <a:gd name="connsiteY7" fmla="*/ 487680 h 775053"/>
              <a:gd name="connsiteX8" fmla="*/ 1114631 w 1115414"/>
              <a:gd name="connsiteY8" fmla="*/ 381000 h 775053"/>
              <a:gd name="connsiteX9" fmla="*/ 1007951 w 1115414"/>
              <a:gd name="connsiteY9" fmla="*/ 152400 h 775053"/>
              <a:gd name="connsiteX10" fmla="*/ 672671 w 1115414"/>
              <a:gd name="connsiteY10" fmla="*/ 0 h 775053"/>
              <a:gd name="connsiteX11" fmla="*/ 230711 w 1115414"/>
              <a:gd name="connsiteY11" fmla="*/ 152400 h 775053"/>
              <a:gd name="connsiteX0" fmla="*/ 367871 w 1115414"/>
              <a:gd name="connsiteY0" fmla="*/ 228600 h 775053"/>
              <a:gd name="connsiteX1" fmla="*/ 124031 w 1115414"/>
              <a:gd name="connsiteY1" fmla="*/ 243840 h 775053"/>
              <a:gd name="connsiteX2" fmla="*/ 17351 w 1115414"/>
              <a:gd name="connsiteY2" fmla="*/ 426720 h 775053"/>
              <a:gd name="connsiteX3" fmla="*/ 17351 w 1115414"/>
              <a:gd name="connsiteY3" fmla="*/ 609600 h 775053"/>
              <a:gd name="connsiteX4" fmla="*/ 184991 w 1115414"/>
              <a:gd name="connsiteY4" fmla="*/ 746760 h 775053"/>
              <a:gd name="connsiteX5" fmla="*/ 520271 w 1115414"/>
              <a:gd name="connsiteY5" fmla="*/ 762000 h 775053"/>
              <a:gd name="connsiteX6" fmla="*/ 916511 w 1115414"/>
              <a:gd name="connsiteY6" fmla="*/ 594360 h 775053"/>
              <a:gd name="connsiteX7" fmla="*/ 1053671 w 1115414"/>
              <a:gd name="connsiteY7" fmla="*/ 487680 h 775053"/>
              <a:gd name="connsiteX8" fmla="*/ 1114631 w 1115414"/>
              <a:gd name="connsiteY8" fmla="*/ 381000 h 775053"/>
              <a:gd name="connsiteX9" fmla="*/ 1007951 w 1115414"/>
              <a:gd name="connsiteY9" fmla="*/ 152400 h 775053"/>
              <a:gd name="connsiteX10" fmla="*/ 672671 w 1115414"/>
              <a:gd name="connsiteY10" fmla="*/ 0 h 775053"/>
              <a:gd name="connsiteX11" fmla="*/ 230711 w 1115414"/>
              <a:gd name="connsiteY11" fmla="*/ 152400 h 775053"/>
              <a:gd name="connsiteX0" fmla="*/ 367871 w 1080228"/>
              <a:gd name="connsiteY0" fmla="*/ 228600 h 775053"/>
              <a:gd name="connsiteX1" fmla="*/ 124031 w 1080228"/>
              <a:gd name="connsiteY1" fmla="*/ 243840 h 775053"/>
              <a:gd name="connsiteX2" fmla="*/ 17351 w 1080228"/>
              <a:gd name="connsiteY2" fmla="*/ 426720 h 775053"/>
              <a:gd name="connsiteX3" fmla="*/ 17351 w 1080228"/>
              <a:gd name="connsiteY3" fmla="*/ 609600 h 775053"/>
              <a:gd name="connsiteX4" fmla="*/ 184991 w 1080228"/>
              <a:gd name="connsiteY4" fmla="*/ 746760 h 775053"/>
              <a:gd name="connsiteX5" fmla="*/ 520271 w 1080228"/>
              <a:gd name="connsiteY5" fmla="*/ 762000 h 775053"/>
              <a:gd name="connsiteX6" fmla="*/ 916511 w 1080228"/>
              <a:gd name="connsiteY6" fmla="*/ 594360 h 775053"/>
              <a:gd name="connsiteX7" fmla="*/ 1053671 w 1080228"/>
              <a:gd name="connsiteY7" fmla="*/ 487680 h 775053"/>
              <a:gd name="connsiteX8" fmla="*/ 1078055 w 1080228"/>
              <a:gd name="connsiteY8" fmla="*/ 484632 h 775053"/>
              <a:gd name="connsiteX9" fmla="*/ 1007951 w 1080228"/>
              <a:gd name="connsiteY9" fmla="*/ 152400 h 775053"/>
              <a:gd name="connsiteX10" fmla="*/ 672671 w 1080228"/>
              <a:gd name="connsiteY10" fmla="*/ 0 h 775053"/>
              <a:gd name="connsiteX11" fmla="*/ 230711 w 1080228"/>
              <a:gd name="connsiteY11" fmla="*/ 152400 h 775053"/>
              <a:gd name="connsiteX0" fmla="*/ 623903 w 1080228"/>
              <a:gd name="connsiteY0" fmla="*/ 320040 h 775053"/>
              <a:gd name="connsiteX1" fmla="*/ 124031 w 1080228"/>
              <a:gd name="connsiteY1" fmla="*/ 243840 h 775053"/>
              <a:gd name="connsiteX2" fmla="*/ 17351 w 1080228"/>
              <a:gd name="connsiteY2" fmla="*/ 426720 h 775053"/>
              <a:gd name="connsiteX3" fmla="*/ 17351 w 1080228"/>
              <a:gd name="connsiteY3" fmla="*/ 609600 h 775053"/>
              <a:gd name="connsiteX4" fmla="*/ 184991 w 1080228"/>
              <a:gd name="connsiteY4" fmla="*/ 746760 h 775053"/>
              <a:gd name="connsiteX5" fmla="*/ 520271 w 1080228"/>
              <a:gd name="connsiteY5" fmla="*/ 762000 h 775053"/>
              <a:gd name="connsiteX6" fmla="*/ 916511 w 1080228"/>
              <a:gd name="connsiteY6" fmla="*/ 594360 h 775053"/>
              <a:gd name="connsiteX7" fmla="*/ 1053671 w 1080228"/>
              <a:gd name="connsiteY7" fmla="*/ 487680 h 775053"/>
              <a:gd name="connsiteX8" fmla="*/ 1078055 w 1080228"/>
              <a:gd name="connsiteY8" fmla="*/ 484632 h 775053"/>
              <a:gd name="connsiteX9" fmla="*/ 1007951 w 1080228"/>
              <a:gd name="connsiteY9" fmla="*/ 152400 h 775053"/>
              <a:gd name="connsiteX10" fmla="*/ 672671 w 1080228"/>
              <a:gd name="connsiteY10" fmla="*/ 0 h 775053"/>
              <a:gd name="connsiteX11" fmla="*/ 230711 w 1080228"/>
              <a:gd name="connsiteY11" fmla="*/ 152400 h 775053"/>
              <a:gd name="connsiteX0" fmla="*/ 623903 w 1080228"/>
              <a:gd name="connsiteY0" fmla="*/ 320040 h 775053"/>
              <a:gd name="connsiteX1" fmla="*/ 124031 w 1080228"/>
              <a:gd name="connsiteY1" fmla="*/ 243840 h 775053"/>
              <a:gd name="connsiteX2" fmla="*/ 17351 w 1080228"/>
              <a:gd name="connsiteY2" fmla="*/ 426720 h 775053"/>
              <a:gd name="connsiteX3" fmla="*/ 17351 w 1080228"/>
              <a:gd name="connsiteY3" fmla="*/ 609600 h 775053"/>
              <a:gd name="connsiteX4" fmla="*/ 184991 w 1080228"/>
              <a:gd name="connsiteY4" fmla="*/ 746760 h 775053"/>
              <a:gd name="connsiteX5" fmla="*/ 520271 w 1080228"/>
              <a:gd name="connsiteY5" fmla="*/ 762000 h 775053"/>
              <a:gd name="connsiteX6" fmla="*/ 916511 w 1080228"/>
              <a:gd name="connsiteY6" fmla="*/ 594360 h 775053"/>
              <a:gd name="connsiteX7" fmla="*/ 1053671 w 1080228"/>
              <a:gd name="connsiteY7" fmla="*/ 487680 h 775053"/>
              <a:gd name="connsiteX8" fmla="*/ 1078055 w 1080228"/>
              <a:gd name="connsiteY8" fmla="*/ 484632 h 775053"/>
              <a:gd name="connsiteX9" fmla="*/ 1007951 w 1080228"/>
              <a:gd name="connsiteY9" fmla="*/ 152400 h 775053"/>
              <a:gd name="connsiteX10" fmla="*/ 672671 w 1080228"/>
              <a:gd name="connsiteY10" fmla="*/ 0 h 775053"/>
              <a:gd name="connsiteX11" fmla="*/ 230711 w 1080228"/>
              <a:gd name="connsiteY11" fmla="*/ 152400 h 775053"/>
              <a:gd name="connsiteX0" fmla="*/ 623903 w 1080228"/>
              <a:gd name="connsiteY0" fmla="*/ 320040 h 775053"/>
              <a:gd name="connsiteX1" fmla="*/ 124031 w 1080228"/>
              <a:gd name="connsiteY1" fmla="*/ 243840 h 775053"/>
              <a:gd name="connsiteX2" fmla="*/ 17351 w 1080228"/>
              <a:gd name="connsiteY2" fmla="*/ 426720 h 775053"/>
              <a:gd name="connsiteX3" fmla="*/ 17351 w 1080228"/>
              <a:gd name="connsiteY3" fmla="*/ 609600 h 775053"/>
              <a:gd name="connsiteX4" fmla="*/ 184991 w 1080228"/>
              <a:gd name="connsiteY4" fmla="*/ 746760 h 775053"/>
              <a:gd name="connsiteX5" fmla="*/ 520271 w 1080228"/>
              <a:gd name="connsiteY5" fmla="*/ 762000 h 775053"/>
              <a:gd name="connsiteX6" fmla="*/ 916511 w 1080228"/>
              <a:gd name="connsiteY6" fmla="*/ 594360 h 775053"/>
              <a:gd name="connsiteX7" fmla="*/ 1053671 w 1080228"/>
              <a:gd name="connsiteY7" fmla="*/ 487680 h 775053"/>
              <a:gd name="connsiteX8" fmla="*/ 1078055 w 1080228"/>
              <a:gd name="connsiteY8" fmla="*/ 484632 h 775053"/>
              <a:gd name="connsiteX9" fmla="*/ 1007951 w 1080228"/>
              <a:gd name="connsiteY9" fmla="*/ 152400 h 775053"/>
              <a:gd name="connsiteX10" fmla="*/ 672671 w 1080228"/>
              <a:gd name="connsiteY10" fmla="*/ 0 h 775053"/>
              <a:gd name="connsiteX11" fmla="*/ 230711 w 1080228"/>
              <a:gd name="connsiteY11" fmla="*/ 152400 h 775053"/>
              <a:gd name="connsiteX0" fmla="*/ 631055 w 1087380"/>
              <a:gd name="connsiteY0" fmla="*/ 320040 h 775053"/>
              <a:gd name="connsiteX1" fmla="*/ 247007 w 1087380"/>
              <a:gd name="connsiteY1" fmla="*/ 243840 h 775053"/>
              <a:gd name="connsiteX2" fmla="*/ 24503 w 1087380"/>
              <a:gd name="connsiteY2" fmla="*/ 426720 h 775053"/>
              <a:gd name="connsiteX3" fmla="*/ 24503 w 1087380"/>
              <a:gd name="connsiteY3" fmla="*/ 609600 h 775053"/>
              <a:gd name="connsiteX4" fmla="*/ 192143 w 1087380"/>
              <a:gd name="connsiteY4" fmla="*/ 746760 h 775053"/>
              <a:gd name="connsiteX5" fmla="*/ 527423 w 1087380"/>
              <a:gd name="connsiteY5" fmla="*/ 762000 h 775053"/>
              <a:gd name="connsiteX6" fmla="*/ 923663 w 1087380"/>
              <a:gd name="connsiteY6" fmla="*/ 594360 h 775053"/>
              <a:gd name="connsiteX7" fmla="*/ 1060823 w 1087380"/>
              <a:gd name="connsiteY7" fmla="*/ 487680 h 775053"/>
              <a:gd name="connsiteX8" fmla="*/ 1085207 w 1087380"/>
              <a:gd name="connsiteY8" fmla="*/ 484632 h 775053"/>
              <a:gd name="connsiteX9" fmla="*/ 1015103 w 1087380"/>
              <a:gd name="connsiteY9" fmla="*/ 152400 h 775053"/>
              <a:gd name="connsiteX10" fmla="*/ 679823 w 1087380"/>
              <a:gd name="connsiteY10" fmla="*/ 0 h 775053"/>
              <a:gd name="connsiteX11" fmla="*/ 237863 w 1087380"/>
              <a:gd name="connsiteY11" fmla="*/ 152400 h 775053"/>
              <a:gd name="connsiteX0" fmla="*/ 631055 w 1069871"/>
              <a:gd name="connsiteY0" fmla="*/ 320040 h 775053"/>
              <a:gd name="connsiteX1" fmla="*/ 247007 w 1069871"/>
              <a:gd name="connsiteY1" fmla="*/ 243840 h 775053"/>
              <a:gd name="connsiteX2" fmla="*/ 24503 w 1069871"/>
              <a:gd name="connsiteY2" fmla="*/ 426720 h 775053"/>
              <a:gd name="connsiteX3" fmla="*/ 24503 w 1069871"/>
              <a:gd name="connsiteY3" fmla="*/ 609600 h 775053"/>
              <a:gd name="connsiteX4" fmla="*/ 192143 w 1069871"/>
              <a:gd name="connsiteY4" fmla="*/ 746760 h 775053"/>
              <a:gd name="connsiteX5" fmla="*/ 527423 w 1069871"/>
              <a:gd name="connsiteY5" fmla="*/ 762000 h 775053"/>
              <a:gd name="connsiteX6" fmla="*/ 923663 w 1069871"/>
              <a:gd name="connsiteY6" fmla="*/ 594360 h 775053"/>
              <a:gd name="connsiteX7" fmla="*/ 1060823 w 1069871"/>
              <a:gd name="connsiteY7" fmla="*/ 487680 h 775053"/>
              <a:gd name="connsiteX8" fmla="*/ 1015103 w 1069871"/>
              <a:gd name="connsiteY8" fmla="*/ 152400 h 775053"/>
              <a:gd name="connsiteX9" fmla="*/ 679823 w 1069871"/>
              <a:gd name="connsiteY9" fmla="*/ 0 h 775053"/>
              <a:gd name="connsiteX10" fmla="*/ 237863 w 1069871"/>
              <a:gd name="connsiteY10" fmla="*/ 152400 h 77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9871" h="775053">
                <a:moveTo>
                  <a:pt x="631055" y="320040"/>
                </a:moveTo>
                <a:cubicBezTo>
                  <a:pt x="549775" y="325120"/>
                  <a:pt x="439539" y="226060"/>
                  <a:pt x="247007" y="243840"/>
                </a:cubicBezTo>
                <a:cubicBezTo>
                  <a:pt x="54475" y="261620"/>
                  <a:pt x="61587" y="365760"/>
                  <a:pt x="24503" y="426720"/>
                </a:cubicBezTo>
                <a:cubicBezTo>
                  <a:pt x="-12581" y="487680"/>
                  <a:pt x="-3437" y="556260"/>
                  <a:pt x="24503" y="609600"/>
                </a:cubicBezTo>
                <a:cubicBezTo>
                  <a:pt x="52443" y="662940"/>
                  <a:pt x="108323" y="721360"/>
                  <a:pt x="192143" y="746760"/>
                </a:cubicBezTo>
                <a:cubicBezTo>
                  <a:pt x="275963" y="772160"/>
                  <a:pt x="405503" y="787400"/>
                  <a:pt x="527423" y="762000"/>
                </a:cubicBezTo>
                <a:cubicBezTo>
                  <a:pt x="649343" y="736600"/>
                  <a:pt x="834763" y="640080"/>
                  <a:pt x="923663" y="594360"/>
                </a:cubicBezTo>
                <a:cubicBezTo>
                  <a:pt x="959223" y="571500"/>
                  <a:pt x="1027803" y="523240"/>
                  <a:pt x="1060823" y="487680"/>
                </a:cubicBezTo>
                <a:cubicBezTo>
                  <a:pt x="1076063" y="414020"/>
                  <a:pt x="1078603" y="233680"/>
                  <a:pt x="1015103" y="152400"/>
                </a:cubicBezTo>
                <a:cubicBezTo>
                  <a:pt x="951603" y="71120"/>
                  <a:pt x="783963" y="12700"/>
                  <a:pt x="679823" y="0"/>
                </a:cubicBezTo>
                <a:cubicBezTo>
                  <a:pt x="550283" y="0"/>
                  <a:pt x="329938" y="120650"/>
                  <a:pt x="237863" y="15240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4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>
                <a:solidFill>
                  <a:schemeClr val="accent2"/>
                </a:solidFill>
              </a:rPr>
              <a:t>Алгоритмы</a:t>
            </a:r>
            <a:r>
              <a:rPr lang="ru-RU" dirty="0"/>
              <a:t>, играющие в игры</a:t>
            </a:r>
          </a:p>
        </p:txBody>
      </p:sp>
    </p:spTree>
    <p:extLst>
      <p:ext uri="{BB962C8B-B14F-4D97-AF65-F5344CB8AC3E}">
        <p14:creationId xmlns:p14="http://schemas.microsoft.com/office/powerpoint/2010/main" val="17709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Обычные алгоритмы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Дают корректный ответ</a:t>
            </a:r>
          </a:p>
          <a:p>
            <a:r>
              <a:rPr lang="ru-RU" dirty="0" smtClean="0"/>
              <a:t>Есть доказательство корректности</a:t>
            </a:r>
          </a:p>
          <a:p>
            <a:r>
              <a:rPr lang="ru-RU" dirty="0" smtClean="0"/>
              <a:t>Есть доказательство быстродействия</a:t>
            </a:r>
          </a:p>
        </p:txBody>
      </p:sp>
    </p:spTree>
    <p:extLst>
      <p:ext uri="{BB962C8B-B14F-4D97-AF65-F5344CB8AC3E}">
        <p14:creationId xmlns:p14="http://schemas.microsoft.com/office/powerpoint/2010/main" val="117332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Алгоритмы играющие в игры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Для задач, на которых классические алгоритмы в поисках оптимального решения работают практически бесконечно</a:t>
            </a:r>
          </a:p>
          <a:p>
            <a:r>
              <a:rPr lang="ru-RU" dirty="0" smtClean="0"/>
              <a:t>Дают корректный ответ, но не обязательно оптимальный</a:t>
            </a:r>
            <a:endParaRPr lang="en-US" dirty="0" smtClean="0"/>
          </a:p>
          <a:p>
            <a:r>
              <a:rPr lang="ru-RU" dirty="0" smtClean="0"/>
              <a:t>Вместо доказательств — интуиция и эксперименты</a:t>
            </a:r>
          </a:p>
        </p:txBody>
      </p:sp>
    </p:spTree>
    <p:extLst>
      <p:ext uri="{BB962C8B-B14F-4D97-AF65-F5344CB8AC3E}">
        <p14:creationId xmlns:p14="http://schemas.microsoft.com/office/powerpoint/2010/main" val="354961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.codingame.com/servlet/fileservlet?id=45222947811367&amp;format=puzzle_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5107941"/>
            <a:ext cx="12192000" cy="1750059"/>
          </a:xfrm>
          <a:solidFill>
            <a:schemeClr val="bg2"/>
          </a:solidFill>
        </p:spPr>
        <p:txBody>
          <a:bodyPr>
            <a:noAutofit/>
          </a:bodyPr>
          <a:lstStyle/>
          <a:p>
            <a:pPr algn="ctr"/>
            <a:r>
              <a:rPr lang="en-US" sz="1200" b="1" dirty="0" smtClean="0">
                <a:latin typeface="Golos Text" panose="020B0503020202020204" pitchFamily="34" charset="-52"/>
                <a:cs typeface="Golos Text" panose="020B0503020202020204" pitchFamily="34" charset="-52"/>
              </a:rPr>
              <a:t/>
            </a:r>
            <a:br>
              <a:rPr lang="en-US" sz="1200" b="1" dirty="0" smtClean="0">
                <a:latin typeface="Golos Text" panose="020B0503020202020204" pitchFamily="34" charset="-52"/>
                <a:cs typeface="Golos Text" panose="020B0503020202020204" pitchFamily="34" charset="-52"/>
              </a:rPr>
            </a:br>
            <a:r>
              <a:rPr lang="en-US" sz="4800" b="1" dirty="0" smtClean="0">
                <a:latin typeface="Golos Text" panose="020B0503020202020204" pitchFamily="34" charset="-52"/>
                <a:cs typeface="Golos Text" panose="020B0503020202020204" pitchFamily="34" charset="-52"/>
              </a:rPr>
              <a:t>Search </a:t>
            </a:r>
            <a:r>
              <a:rPr lang="en-US" sz="4800" b="1" dirty="0">
                <a:latin typeface="Golos Text" panose="020B0503020202020204" pitchFamily="34" charset="-52"/>
                <a:cs typeface="Golos Text" panose="020B0503020202020204" pitchFamily="34" charset="-52"/>
              </a:rPr>
              <a:t>Race</a:t>
            </a:r>
            <a:br>
              <a:rPr lang="en-US" sz="4800" b="1" dirty="0">
                <a:latin typeface="Golos Text" panose="020B0503020202020204" pitchFamily="34" charset="-52"/>
                <a:cs typeface="Golos Text" panose="020B0503020202020204" pitchFamily="34" charset="-52"/>
              </a:rPr>
            </a:br>
            <a:r>
              <a:rPr lang="en-US" sz="2400" b="1" dirty="0">
                <a:latin typeface="Golos Text" panose="020B0503020202020204" pitchFamily="34" charset="-52"/>
                <a:cs typeface="Golos Text" panose="020B0503020202020204" pitchFamily="34" charset="-52"/>
                <a:hlinkClick r:id="rId4"/>
              </a:rPr>
              <a:t>https://</a:t>
            </a:r>
            <a:r>
              <a:rPr lang="en-US" sz="2400" b="1" dirty="0" smtClean="0">
                <a:latin typeface="Golos Text" panose="020B0503020202020204" pitchFamily="34" charset="-52"/>
                <a:cs typeface="Golos Text" panose="020B0503020202020204" pitchFamily="34" charset="-52"/>
                <a:hlinkClick r:id="rId4"/>
              </a:rPr>
              <a:t>www.codingame.com/multiplayer/optimization/search-race</a:t>
            </a:r>
            <a:r>
              <a:rPr lang="en-US" sz="2400" b="1" dirty="0" smtClean="0">
                <a:latin typeface="Golos Text" panose="020B0503020202020204" pitchFamily="34" charset="-52"/>
                <a:cs typeface="Golos Text" panose="020B0503020202020204" pitchFamily="34" charset="-52"/>
              </a:rPr>
              <a:t> </a:t>
            </a:r>
            <a:endParaRPr lang="ru-RU" sz="4800" dirty="0">
              <a:solidFill>
                <a:srgbClr val="CC17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55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dirty="0">
              <a:solidFill>
                <a:srgbClr val="FF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99569">
            <a:off x="1324997" y="3651545"/>
            <a:ext cx="1601179" cy="128192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839" y="1169382"/>
            <a:ext cx="2019300" cy="1902802"/>
          </a:xfrm>
          <a:prstGeom prst="rect">
            <a:avLst/>
          </a:prstGeom>
        </p:spPr>
      </p:pic>
      <p:sp>
        <p:nvSpPr>
          <p:cNvPr id="7" name="Стрелка вправо 6"/>
          <p:cNvSpPr/>
          <p:nvPr/>
        </p:nvSpPr>
        <p:spPr>
          <a:xfrm rot="18277403">
            <a:off x="1822074" y="3503162"/>
            <a:ext cx="1580206" cy="36427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>
            <a:stCxn id="7" idx="1"/>
          </p:cNvCxnSpPr>
          <p:nvPr/>
        </p:nvCxnSpPr>
        <p:spPr>
          <a:xfrm flipV="1">
            <a:off x="2163257" y="2176572"/>
            <a:ext cx="7903776" cy="215890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stCxn id="7" idx="1"/>
          </p:cNvCxnSpPr>
          <p:nvPr/>
        </p:nvCxnSpPr>
        <p:spPr>
          <a:xfrm>
            <a:off x="2163257" y="4335478"/>
            <a:ext cx="7903776" cy="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10067033" y="2188130"/>
            <a:ext cx="0" cy="21589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5825912" y="4341834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dx</a:t>
            </a:r>
            <a:endParaRPr lang="ru-RU" sz="3600" i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0078670" y="3016711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</a:t>
            </a:r>
            <a:endParaRPr lang="ru-RU" sz="3600" i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Дуга 24"/>
          <p:cNvSpPr/>
          <p:nvPr/>
        </p:nvSpPr>
        <p:spPr>
          <a:xfrm>
            <a:off x="1247118" y="3414040"/>
            <a:ext cx="1756936" cy="1756936"/>
          </a:xfrm>
          <a:prstGeom prst="arc">
            <a:avLst>
              <a:gd name="adj1" fmla="val 18851539"/>
              <a:gd name="adj2" fmla="val 20904781"/>
            </a:avLst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2869061" y="345701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ru-RU" sz="36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501869" y="3198168"/>
            <a:ext cx="885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angle</a:t>
            </a:r>
            <a:endParaRPr lang="ru-RU" sz="3600" i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Дуга 27"/>
          <p:cNvSpPr/>
          <p:nvPr/>
        </p:nvSpPr>
        <p:spPr>
          <a:xfrm>
            <a:off x="542491" y="2709413"/>
            <a:ext cx="3166190" cy="3166190"/>
          </a:xfrm>
          <a:prstGeom prst="arc">
            <a:avLst>
              <a:gd name="adj1" fmla="val 18401561"/>
              <a:gd name="adj2" fmla="val 100309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Дуга 28"/>
          <p:cNvSpPr/>
          <p:nvPr/>
        </p:nvSpPr>
        <p:spPr>
          <a:xfrm>
            <a:off x="232806" y="2399728"/>
            <a:ext cx="3785560" cy="3785560"/>
          </a:xfrm>
          <a:prstGeom prst="arc">
            <a:avLst>
              <a:gd name="adj1" fmla="val 20796427"/>
              <a:gd name="adj2" fmla="val 95003"/>
            </a:avLst>
          </a:prstGeom>
          <a:ln w="28575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4018366" y="3762235"/>
            <a:ext cx="1790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atan</a:t>
            </a: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</a:t>
            </a: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dx)</a:t>
            </a:r>
            <a:endParaRPr lang="ru-RU" sz="3600" i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Полилиния 30"/>
          <p:cNvSpPr/>
          <p:nvPr/>
        </p:nvSpPr>
        <p:spPr>
          <a:xfrm>
            <a:off x="4200858" y="3593053"/>
            <a:ext cx="884663" cy="854926"/>
          </a:xfrm>
          <a:custGeom>
            <a:avLst/>
            <a:gdLst>
              <a:gd name="connsiteX0" fmla="*/ 0 w 884663"/>
              <a:gd name="connsiteY0" fmla="*/ 0 h 854926"/>
              <a:gd name="connsiteX1" fmla="*/ 44605 w 884663"/>
              <a:gd name="connsiteY1" fmla="*/ 22302 h 854926"/>
              <a:gd name="connsiteX2" fmla="*/ 126380 w 884663"/>
              <a:gd name="connsiteY2" fmla="*/ 74341 h 854926"/>
              <a:gd name="connsiteX3" fmla="*/ 170985 w 884663"/>
              <a:gd name="connsiteY3" fmla="*/ 111512 h 854926"/>
              <a:gd name="connsiteX4" fmla="*/ 223024 w 884663"/>
              <a:gd name="connsiteY4" fmla="*/ 148682 h 854926"/>
              <a:gd name="connsiteX5" fmla="*/ 304800 w 884663"/>
              <a:gd name="connsiteY5" fmla="*/ 215590 h 854926"/>
              <a:gd name="connsiteX6" fmla="*/ 341971 w 884663"/>
              <a:gd name="connsiteY6" fmla="*/ 245326 h 854926"/>
              <a:gd name="connsiteX7" fmla="*/ 408878 w 884663"/>
              <a:gd name="connsiteY7" fmla="*/ 304800 h 854926"/>
              <a:gd name="connsiteX8" fmla="*/ 498088 w 884663"/>
              <a:gd name="connsiteY8" fmla="*/ 408878 h 854926"/>
              <a:gd name="connsiteX9" fmla="*/ 527824 w 884663"/>
              <a:gd name="connsiteY9" fmla="*/ 446048 h 854926"/>
              <a:gd name="connsiteX10" fmla="*/ 572429 w 884663"/>
              <a:gd name="connsiteY10" fmla="*/ 490653 h 854926"/>
              <a:gd name="connsiteX11" fmla="*/ 587297 w 884663"/>
              <a:gd name="connsiteY11" fmla="*/ 512956 h 854926"/>
              <a:gd name="connsiteX12" fmla="*/ 646771 w 884663"/>
              <a:gd name="connsiteY12" fmla="*/ 572429 h 854926"/>
              <a:gd name="connsiteX13" fmla="*/ 676507 w 884663"/>
              <a:gd name="connsiteY13" fmla="*/ 609600 h 854926"/>
              <a:gd name="connsiteX14" fmla="*/ 713678 w 884663"/>
              <a:gd name="connsiteY14" fmla="*/ 661639 h 854926"/>
              <a:gd name="connsiteX15" fmla="*/ 735980 w 884663"/>
              <a:gd name="connsiteY15" fmla="*/ 683941 h 854926"/>
              <a:gd name="connsiteX16" fmla="*/ 758283 w 884663"/>
              <a:gd name="connsiteY16" fmla="*/ 713678 h 854926"/>
              <a:gd name="connsiteX17" fmla="*/ 788019 w 884663"/>
              <a:gd name="connsiteY17" fmla="*/ 758282 h 854926"/>
              <a:gd name="connsiteX18" fmla="*/ 832624 w 884663"/>
              <a:gd name="connsiteY18" fmla="*/ 795453 h 854926"/>
              <a:gd name="connsiteX19" fmla="*/ 854927 w 884663"/>
              <a:gd name="connsiteY19" fmla="*/ 825190 h 854926"/>
              <a:gd name="connsiteX20" fmla="*/ 884663 w 884663"/>
              <a:gd name="connsiteY20" fmla="*/ 854926 h 85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84663" h="854926">
                <a:moveTo>
                  <a:pt x="0" y="0"/>
                </a:moveTo>
                <a:cubicBezTo>
                  <a:pt x="14868" y="7434"/>
                  <a:pt x="30012" y="14342"/>
                  <a:pt x="44605" y="22302"/>
                </a:cubicBezTo>
                <a:cubicBezTo>
                  <a:pt x="64446" y="33124"/>
                  <a:pt x="110134" y="62156"/>
                  <a:pt x="126380" y="74341"/>
                </a:cubicBezTo>
                <a:cubicBezTo>
                  <a:pt x="141863" y="85954"/>
                  <a:pt x="155644" y="99712"/>
                  <a:pt x="170985" y="111512"/>
                </a:cubicBezTo>
                <a:cubicBezTo>
                  <a:pt x="187881" y="124509"/>
                  <a:pt x="206197" y="135595"/>
                  <a:pt x="223024" y="148682"/>
                </a:cubicBezTo>
                <a:cubicBezTo>
                  <a:pt x="250825" y="170305"/>
                  <a:pt x="277465" y="193381"/>
                  <a:pt x="304800" y="215590"/>
                </a:cubicBezTo>
                <a:cubicBezTo>
                  <a:pt x="317115" y="225596"/>
                  <a:pt x="330751" y="234106"/>
                  <a:pt x="341971" y="245326"/>
                </a:cubicBezTo>
                <a:cubicBezTo>
                  <a:pt x="382927" y="286283"/>
                  <a:pt x="360761" y="266306"/>
                  <a:pt x="408878" y="304800"/>
                </a:cubicBezTo>
                <a:cubicBezTo>
                  <a:pt x="468607" y="404348"/>
                  <a:pt x="374688" y="254628"/>
                  <a:pt x="498088" y="408878"/>
                </a:cubicBezTo>
                <a:cubicBezTo>
                  <a:pt x="508000" y="421268"/>
                  <a:pt x="517151" y="434307"/>
                  <a:pt x="527824" y="446048"/>
                </a:cubicBezTo>
                <a:cubicBezTo>
                  <a:pt x="541968" y="461607"/>
                  <a:pt x="560766" y="473157"/>
                  <a:pt x="572429" y="490653"/>
                </a:cubicBezTo>
                <a:cubicBezTo>
                  <a:pt x="577385" y="498087"/>
                  <a:pt x="581287" y="506345"/>
                  <a:pt x="587297" y="512956"/>
                </a:cubicBezTo>
                <a:cubicBezTo>
                  <a:pt x="606156" y="533701"/>
                  <a:pt x="629257" y="550536"/>
                  <a:pt x="646771" y="572429"/>
                </a:cubicBezTo>
                <a:cubicBezTo>
                  <a:pt x="656683" y="584819"/>
                  <a:pt x="666987" y="596906"/>
                  <a:pt x="676507" y="609600"/>
                </a:cubicBezTo>
                <a:cubicBezTo>
                  <a:pt x="700039" y="640977"/>
                  <a:pt x="683530" y="626467"/>
                  <a:pt x="713678" y="661639"/>
                </a:cubicBezTo>
                <a:cubicBezTo>
                  <a:pt x="720520" y="669621"/>
                  <a:pt x="729138" y="675959"/>
                  <a:pt x="735980" y="683941"/>
                </a:cubicBezTo>
                <a:cubicBezTo>
                  <a:pt x="744044" y="693349"/>
                  <a:pt x="751178" y="703527"/>
                  <a:pt x="758283" y="713678"/>
                </a:cubicBezTo>
                <a:cubicBezTo>
                  <a:pt x="768530" y="728317"/>
                  <a:pt x="775999" y="745060"/>
                  <a:pt x="788019" y="758282"/>
                </a:cubicBezTo>
                <a:cubicBezTo>
                  <a:pt x="801038" y="772603"/>
                  <a:pt x="818938" y="781767"/>
                  <a:pt x="832624" y="795453"/>
                </a:cubicBezTo>
                <a:cubicBezTo>
                  <a:pt x="841385" y="804214"/>
                  <a:pt x="846166" y="816429"/>
                  <a:pt x="854927" y="825190"/>
                </a:cubicBezTo>
                <a:cubicBezTo>
                  <a:pt x="890810" y="861073"/>
                  <a:pt x="867670" y="820940"/>
                  <a:pt x="884663" y="85492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олилиния 31"/>
          <p:cNvSpPr/>
          <p:nvPr/>
        </p:nvSpPr>
        <p:spPr>
          <a:xfrm rot="5728674">
            <a:off x="4237287" y="3593052"/>
            <a:ext cx="884663" cy="854926"/>
          </a:xfrm>
          <a:custGeom>
            <a:avLst/>
            <a:gdLst>
              <a:gd name="connsiteX0" fmla="*/ 0 w 884663"/>
              <a:gd name="connsiteY0" fmla="*/ 0 h 854926"/>
              <a:gd name="connsiteX1" fmla="*/ 44605 w 884663"/>
              <a:gd name="connsiteY1" fmla="*/ 22302 h 854926"/>
              <a:gd name="connsiteX2" fmla="*/ 126380 w 884663"/>
              <a:gd name="connsiteY2" fmla="*/ 74341 h 854926"/>
              <a:gd name="connsiteX3" fmla="*/ 170985 w 884663"/>
              <a:gd name="connsiteY3" fmla="*/ 111512 h 854926"/>
              <a:gd name="connsiteX4" fmla="*/ 223024 w 884663"/>
              <a:gd name="connsiteY4" fmla="*/ 148682 h 854926"/>
              <a:gd name="connsiteX5" fmla="*/ 304800 w 884663"/>
              <a:gd name="connsiteY5" fmla="*/ 215590 h 854926"/>
              <a:gd name="connsiteX6" fmla="*/ 341971 w 884663"/>
              <a:gd name="connsiteY6" fmla="*/ 245326 h 854926"/>
              <a:gd name="connsiteX7" fmla="*/ 408878 w 884663"/>
              <a:gd name="connsiteY7" fmla="*/ 304800 h 854926"/>
              <a:gd name="connsiteX8" fmla="*/ 498088 w 884663"/>
              <a:gd name="connsiteY8" fmla="*/ 408878 h 854926"/>
              <a:gd name="connsiteX9" fmla="*/ 527824 w 884663"/>
              <a:gd name="connsiteY9" fmla="*/ 446048 h 854926"/>
              <a:gd name="connsiteX10" fmla="*/ 572429 w 884663"/>
              <a:gd name="connsiteY10" fmla="*/ 490653 h 854926"/>
              <a:gd name="connsiteX11" fmla="*/ 587297 w 884663"/>
              <a:gd name="connsiteY11" fmla="*/ 512956 h 854926"/>
              <a:gd name="connsiteX12" fmla="*/ 646771 w 884663"/>
              <a:gd name="connsiteY12" fmla="*/ 572429 h 854926"/>
              <a:gd name="connsiteX13" fmla="*/ 676507 w 884663"/>
              <a:gd name="connsiteY13" fmla="*/ 609600 h 854926"/>
              <a:gd name="connsiteX14" fmla="*/ 713678 w 884663"/>
              <a:gd name="connsiteY14" fmla="*/ 661639 h 854926"/>
              <a:gd name="connsiteX15" fmla="*/ 735980 w 884663"/>
              <a:gd name="connsiteY15" fmla="*/ 683941 h 854926"/>
              <a:gd name="connsiteX16" fmla="*/ 758283 w 884663"/>
              <a:gd name="connsiteY16" fmla="*/ 713678 h 854926"/>
              <a:gd name="connsiteX17" fmla="*/ 788019 w 884663"/>
              <a:gd name="connsiteY17" fmla="*/ 758282 h 854926"/>
              <a:gd name="connsiteX18" fmla="*/ 832624 w 884663"/>
              <a:gd name="connsiteY18" fmla="*/ 795453 h 854926"/>
              <a:gd name="connsiteX19" fmla="*/ 854927 w 884663"/>
              <a:gd name="connsiteY19" fmla="*/ 825190 h 854926"/>
              <a:gd name="connsiteX20" fmla="*/ 884663 w 884663"/>
              <a:gd name="connsiteY20" fmla="*/ 854926 h 85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84663" h="854926">
                <a:moveTo>
                  <a:pt x="0" y="0"/>
                </a:moveTo>
                <a:cubicBezTo>
                  <a:pt x="14868" y="7434"/>
                  <a:pt x="30012" y="14342"/>
                  <a:pt x="44605" y="22302"/>
                </a:cubicBezTo>
                <a:cubicBezTo>
                  <a:pt x="64446" y="33124"/>
                  <a:pt x="110134" y="62156"/>
                  <a:pt x="126380" y="74341"/>
                </a:cubicBezTo>
                <a:cubicBezTo>
                  <a:pt x="141863" y="85954"/>
                  <a:pt x="155644" y="99712"/>
                  <a:pt x="170985" y="111512"/>
                </a:cubicBezTo>
                <a:cubicBezTo>
                  <a:pt x="187881" y="124509"/>
                  <a:pt x="206197" y="135595"/>
                  <a:pt x="223024" y="148682"/>
                </a:cubicBezTo>
                <a:cubicBezTo>
                  <a:pt x="250825" y="170305"/>
                  <a:pt x="277465" y="193381"/>
                  <a:pt x="304800" y="215590"/>
                </a:cubicBezTo>
                <a:cubicBezTo>
                  <a:pt x="317115" y="225596"/>
                  <a:pt x="330751" y="234106"/>
                  <a:pt x="341971" y="245326"/>
                </a:cubicBezTo>
                <a:cubicBezTo>
                  <a:pt x="382927" y="286283"/>
                  <a:pt x="360761" y="266306"/>
                  <a:pt x="408878" y="304800"/>
                </a:cubicBezTo>
                <a:cubicBezTo>
                  <a:pt x="468607" y="404348"/>
                  <a:pt x="374688" y="254628"/>
                  <a:pt x="498088" y="408878"/>
                </a:cubicBezTo>
                <a:cubicBezTo>
                  <a:pt x="508000" y="421268"/>
                  <a:pt x="517151" y="434307"/>
                  <a:pt x="527824" y="446048"/>
                </a:cubicBezTo>
                <a:cubicBezTo>
                  <a:pt x="541968" y="461607"/>
                  <a:pt x="560766" y="473157"/>
                  <a:pt x="572429" y="490653"/>
                </a:cubicBezTo>
                <a:cubicBezTo>
                  <a:pt x="577385" y="498087"/>
                  <a:pt x="581287" y="506345"/>
                  <a:pt x="587297" y="512956"/>
                </a:cubicBezTo>
                <a:cubicBezTo>
                  <a:pt x="606156" y="533701"/>
                  <a:pt x="629257" y="550536"/>
                  <a:pt x="646771" y="572429"/>
                </a:cubicBezTo>
                <a:cubicBezTo>
                  <a:pt x="656683" y="584819"/>
                  <a:pt x="666987" y="596906"/>
                  <a:pt x="676507" y="609600"/>
                </a:cubicBezTo>
                <a:cubicBezTo>
                  <a:pt x="700039" y="640977"/>
                  <a:pt x="683530" y="626467"/>
                  <a:pt x="713678" y="661639"/>
                </a:cubicBezTo>
                <a:cubicBezTo>
                  <a:pt x="720520" y="669621"/>
                  <a:pt x="729138" y="675959"/>
                  <a:pt x="735980" y="683941"/>
                </a:cubicBezTo>
                <a:cubicBezTo>
                  <a:pt x="744044" y="693349"/>
                  <a:pt x="751178" y="703527"/>
                  <a:pt x="758283" y="713678"/>
                </a:cubicBezTo>
                <a:cubicBezTo>
                  <a:pt x="768530" y="728317"/>
                  <a:pt x="775999" y="745060"/>
                  <a:pt x="788019" y="758282"/>
                </a:cubicBezTo>
                <a:cubicBezTo>
                  <a:pt x="801038" y="772603"/>
                  <a:pt x="818938" y="781767"/>
                  <a:pt x="832624" y="795453"/>
                </a:cubicBezTo>
                <a:cubicBezTo>
                  <a:pt x="841385" y="804214"/>
                  <a:pt x="846166" y="816429"/>
                  <a:pt x="854927" y="825190"/>
                </a:cubicBezTo>
                <a:cubicBezTo>
                  <a:pt x="890810" y="861073"/>
                  <a:pt x="867670" y="820940"/>
                  <a:pt x="884663" y="85492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98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5" grpId="0" animBg="1"/>
      <p:bldP spid="26" grpId="0"/>
      <p:bldP spid="29" grpId="0" animBg="1"/>
      <p:bldP spid="30" grpId="0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школе, кратко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Дистанционная</a:t>
            </a:r>
            <a:r>
              <a:rPr lang="ru-RU" dirty="0"/>
              <a:t>, практическая</a:t>
            </a:r>
          </a:p>
          <a:p>
            <a:r>
              <a:rPr lang="ru-RU" dirty="0"/>
              <a:t>Будем </a:t>
            </a:r>
            <a:r>
              <a:rPr lang="ru-RU" dirty="0" smtClean="0"/>
              <a:t>программировать ботов </a:t>
            </a:r>
            <a:r>
              <a:rPr lang="ru-RU" dirty="0"/>
              <a:t>для </a:t>
            </a:r>
            <a:r>
              <a:rPr lang="ru-RU" dirty="0" smtClean="0"/>
              <a:t>игр</a:t>
            </a:r>
            <a:r>
              <a:rPr lang="en-US" dirty="0"/>
              <a:t> </a:t>
            </a:r>
            <a:endParaRPr lang="ru-RU" dirty="0" smtClean="0"/>
          </a:p>
          <a:p>
            <a:r>
              <a:rPr lang="ru-RU" dirty="0" smtClean="0"/>
              <a:t>Тестировать их на </a:t>
            </a:r>
            <a:r>
              <a:rPr lang="en-US" dirty="0" smtClean="0"/>
              <a:t>CodinGame.com</a:t>
            </a:r>
            <a:endParaRPr lang="ru-RU" dirty="0"/>
          </a:p>
          <a:p>
            <a:r>
              <a:rPr lang="ru-RU" dirty="0"/>
              <a:t>4 </a:t>
            </a:r>
            <a:r>
              <a:rPr lang="ru-RU" dirty="0" smtClean="0"/>
              <a:t>лекции по субботам, </a:t>
            </a:r>
            <a:r>
              <a:rPr lang="ru-RU" dirty="0"/>
              <a:t>4 </a:t>
            </a:r>
            <a:r>
              <a:rPr lang="ru-RU" dirty="0" err="1"/>
              <a:t>домашки</a:t>
            </a:r>
            <a:r>
              <a:rPr lang="ru-RU" dirty="0"/>
              <a:t>, </a:t>
            </a:r>
            <a:r>
              <a:rPr lang="ru-RU" dirty="0" smtClean="0"/>
              <a:t>3 консультации</a:t>
            </a:r>
            <a:endParaRPr lang="ru-RU" dirty="0"/>
          </a:p>
          <a:p>
            <a:r>
              <a:rPr lang="ru-RU" dirty="0"/>
              <a:t>Общий </a:t>
            </a:r>
            <a:r>
              <a:rPr lang="ru-RU" dirty="0" err="1"/>
              <a:t>лидерборд</a:t>
            </a:r>
            <a:r>
              <a:rPr lang="ru-RU" dirty="0"/>
              <a:t> для участников </a:t>
            </a:r>
            <a:r>
              <a:rPr lang="ru-RU" dirty="0" smtClean="0"/>
              <a:t>школы</a:t>
            </a:r>
            <a:endParaRPr lang="en-US" dirty="0" smtClean="0"/>
          </a:p>
          <a:p>
            <a:r>
              <a:rPr lang="ru-RU" dirty="0"/>
              <a:t>По материалам учебного курса для студентов ФИИТ </a:t>
            </a:r>
            <a:r>
              <a:rPr lang="ru-RU" dirty="0" err="1"/>
              <a:t>УрФУ</a:t>
            </a:r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671" y="550128"/>
            <a:ext cx="2364329" cy="236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801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dirty="0">
              <a:solidFill>
                <a:srgbClr val="FF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99569">
            <a:off x="1324997" y="3651545"/>
            <a:ext cx="1601179" cy="128192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839" y="1169382"/>
            <a:ext cx="2019300" cy="1902802"/>
          </a:xfrm>
          <a:prstGeom prst="rect">
            <a:avLst/>
          </a:prstGeom>
        </p:spPr>
      </p:pic>
      <p:sp>
        <p:nvSpPr>
          <p:cNvPr id="7" name="Стрелка вправо 6"/>
          <p:cNvSpPr/>
          <p:nvPr/>
        </p:nvSpPr>
        <p:spPr>
          <a:xfrm rot="18277403">
            <a:off x="1822074" y="3503162"/>
            <a:ext cx="1580206" cy="36427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>
            <a:stCxn id="7" idx="1"/>
          </p:cNvCxnSpPr>
          <p:nvPr/>
        </p:nvCxnSpPr>
        <p:spPr>
          <a:xfrm flipV="1">
            <a:off x="2163257" y="2176572"/>
            <a:ext cx="7903776" cy="215890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stCxn id="7" idx="1"/>
          </p:cNvCxnSpPr>
          <p:nvPr/>
        </p:nvCxnSpPr>
        <p:spPr>
          <a:xfrm>
            <a:off x="2163257" y="4335478"/>
            <a:ext cx="7903776" cy="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10067033" y="2188130"/>
            <a:ext cx="0" cy="215890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5825912" y="4341834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dx</a:t>
            </a:r>
            <a:endParaRPr lang="ru-RU" sz="3600" i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0078670" y="3016711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</a:t>
            </a:r>
            <a:endParaRPr lang="ru-RU" sz="3600" i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Дуга 24"/>
          <p:cNvSpPr/>
          <p:nvPr/>
        </p:nvSpPr>
        <p:spPr>
          <a:xfrm>
            <a:off x="1247118" y="3414040"/>
            <a:ext cx="1756936" cy="1756936"/>
          </a:xfrm>
          <a:prstGeom prst="arc">
            <a:avLst>
              <a:gd name="adj1" fmla="val 18851539"/>
              <a:gd name="adj2" fmla="val 20904781"/>
            </a:avLst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2869061" y="345701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ru-RU" sz="3600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501869" y="3198168"/>
            <a:ext cx="885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angle</a:t>
            </a:r>
            <a:endParaRPr lang="ru-RU" sz="3600" i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Дуга 27"/>
          <p:cNvSpPr/>
          <p:nvPr/>
        </p:nvSpPr>
        <p:spPr>
          <a:xfrm>
            <a:off x="542491" y="2709413"/>
            <a:ext cx="3166190" cy="3166190"/>
          </a:xfrm>
          <a:prstGeom prst="arc">
            <a:avLst>
              <a:gd name="adj1" fmla="val 18401561"/>
              <a:gd name="adj2" fmla="val 100309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Дуга 28"/>
          <p:cNvSpPr/>
          <p:nvPr/>
        </p:nvSpPr>
        <p:spPr>
          <a:xfrm>
            <a:off x="232806" y="2399728"/>
            <a:ext cx="3785560" cy="3785560"/>
          </a:xfrm>
          <a:prstGeom prst="arc">
            <a:avLst>
              <a:gd name="adj1" fmla="val 20796427"/>
              <a:gd name="adj2" fmla="val 95003"/>
            </a:avLst>
          </a:prstGeom>
          <a:ln w="28575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4018366" y="3762235"/>
            <a:ext cx="1925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atan2(</a:t>
            </a:r>
            <a:r>
              <a:rPr lang="en-US" sz="2400" i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</a:t>
            </a: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dx)</a:t>
            </a:r>
            <a:endParaRPr lang="ru-RU" sz="3600" i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634030" y="5393230"/>
            <a:ext cx="4432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i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3200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atan2(</a:t>
            </a:r>
            <a:r>
              <a:rPr lang="en-US" sz="3200" i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</a:t>
            </a:r>
            <a:r>
              <a:rPr lang="en-US" sz="320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dx)</a:t>
            </a:r>
            <a:r>
              <a:rPr lang="en-US" sz="3200" i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− </a:t>
            </a:r>
            <a:r>
              <a:rPr lang="en-US" sz="3200" i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angle</a:t>
            </a:r>
            <a:endParaRPr lang="ru-RU" sz="3200" i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7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623887" y="1737360"/>
            <a:ext cx="10867073" cy="4719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dirty="0">
              <a:solidFill>
                <a:srgbClr val="FF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тормозить. </a:t>
            </a:r>
            <a:r>
              <a:rPr lang="en-US" dirty="0"/>
              <a:t>1D</a:t>
            </a:r>
            <a:endParaRPr lang="ru-RU" dirty="0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5" y="2095535"/>
            <a:ext cx="2512695" cy="201169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980" y="2268978"/>
            <a:ext cx="2019300" cy="1902802"/>
          </a:xfrm>
          <a:prstGeom prst="rect">
            <a:avLst/>
          </a:prstGeom>
        </p:spPr>
      </p:pic>
      <p:cxnSp>
        <p:nvCxnSpPr>
          <p:cNvPr id="28" name="Прямая со стрелкой 27"/>
          <p:cNvCxnSpPr/>
          <p:nvPr/>
        </p:nvCxnSpPr>
        <p:spPr>
          <a:xfrm>
            <a:off x="2157412" y="3165931"/>
            <a:ext cx="2262188" cy="0"/>
          </a:xfrm>
          <a:prstGeom prst="straightConnector1">
            <a:avLst/>
          </a:prstGeom>
          <a:ln w="76200" cap="rnd">
            <a:solidFill>
              <a:srgbClr val="FF0000"/>
            </a:solidFill>
            <a:headEnd type="oval" w="med" len="med"/>
            <a:tailEnd type="triangle" w="med" len="med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4450555" y="3159254"/>
            <a:ext cx="1663700" cy="66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>
            <a:off x="6145210" y="3165931"/>
            <a:ext cx="100584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7151050" y="3165931"/>
            <a:ext cx="78899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276648" y="2525583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ru-RU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44416" y="2525583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0.85V</a:t>
            </a:r>
            <a:endParaRPr lang="ru-RU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 rot="19245403">
            <a:off x="6031841" y="2223932"/>
            <a:ext cx="1463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0.85²V</a:t>
            </a:r>
            <a:endParaRPr lang="ru-RU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rot="19245403">
            <a:off x="7152736" y="2182484"/>
            <a:ext cx="1463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0.85³V</a:t>
            </a:r>
            <a:endParaRPr lang="ru-RU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80078" y="2776367"/>
            <a:ext cx="574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2"/>
                </a:solidFill>
              </a:rPr>
              <a:t>...</a:t>
            </a:r>
            <a:endParaRPr lang="ru-RU" sz="4000" dirty="0">
              <a:solidFill>
                <a:schemeClr val="bg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76648" y="722376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М</a:t>
            </a:r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-1075765" y="65836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077" y="4673833"/>
            <a:ext cx="3924300" cy="1743075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>
            <a:off x="2157412" y="4410634"/>
            <a:ext cx="7104922" cy="48767"/>
          </a:xfrm>
          <a:prstGeom prst="straightConnector1">
            <a:avLst/>
          </a:prstGeom>
          <a:ln w="76200">
            <a:solidFill>
              <a:srgbClr val="110F2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99258" y="3814313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ru-RU" sz="3600" i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2003" y="5288196"/>
            <a:ext cx="2219325" cy="5143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5813" y="4816399"/>
            <a:ext cx="3865318" cy="133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9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Цикл: Проблема — Идея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3887" y="1592263"/>
            <a:ext cx="10980737" cy="4537075"/>
          </a:xfrm>
        </p:spPr>
        <p:txBody>
          <a:bodyPr/>
          <a:lstStyle/>
          <a:p>
            <a:r>
              <a:rPr lang="ru-RU" dirty="0" smtClean="0">
                <a:solidFill>
                  <a:schemeClr val="accent1"/>
                </a:solidFill>
              </a:rPr>
              <a:t>Проблема</a:t>
            </a:r>
            <a:r>
              <a:rPr lang="ru-RU" dirty="0" smtClean="0"/>
              <a:t>: стартовый шаблон не учитывает </a:t>
            </a:r>
            <a:r>
              <a:rPr lang="ru-RU" dirty="0" err="1" smtClean="0"/>
              <a:t>чекпоинты</a:t>
            </a:r>
            <a:endParaRPr lang="ru-RU" dirty="0"/>
          </a:p>
          <a:p>
            <a:r>
              <a:rPr lang="ru-RU" dirty="0" smtClean="0">
                <a:solidFill>
                  <a:schemeClr val="accent2"/>
                </a:solidFill>
              </a:rPr>
              <a:t>Идея</a:t>
            </a:r>
            <a:r>
              <a:rPr lang="ru-RU" dirty="0" smtClean="0"/>
              <a:t>: Поворачивать к следующему, газ всегда максимальный</a:t>
            </a:r>
          </a:p>
          <a:p>
            <a:r>
              <a:rPr lang="ru-RU" dirty="0" smtClean="0">
                <a:solidFill>
                  <a:schemeClr val="accent1"/>
                </a:solidFill>
              </a:rPr>
              <a:t>Проблема</a:t>
            </a:r>
            <a:r>
              <a:rPr lang="ru-RU" dirty="0" smtClean="0"/>
              <a:t>: выходим на орбиту вокруг </a:t>
            </a:r>
            <a:r>
              <a:rPr lang="ru-RU" dirty="0" err="1" smtClean="0"/>
              <a:t>чекпоинта</a:t>
            </a:r>
            <a:r>
              <a:rPr lang="ru-RU" dirty="0" smtClean="0"/>
              <a:t> 🚀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Идея</a:t>
            </a:r>
            <a:r>
              <a:rPr lang="ru-RU" dirty="0" smtClean="0"/>
              <a:t>: Выключать газ пока не будем смотреть прямо на цель</a:t>
            </a:r>
            <a:endParaRPr lang="ru-RU" dirty="0"/>
          </a:p>
          <a:p>
            <a:r>
              <a:rPr lang="ru-RU" dirty="0" smtClean="0">
                <a:solidFill>
                  <a:schemeClr val="accent1"/>
                </a:solidFill>
              </a:rPr>
              <a:t>Проблема</a:t>
            </a:r>
            <a:r>
              <a:rPr lang="ru-RU" dirty="0" smtClean="0"/>
              <a:t>: Пролетаем далеко за </a:t>
            </a:r>
            <a:r>
              <a:rPr lang="ru-RU" dirty="0" err="1" smtClean="0"/>
              <a:t>чекпоинт</a:t>
            </a:r>
            <a:endParaRPr lang="ru-RU" dirty="0" smtClean="0"/>
          </a:p>
          <a:p>
            <a:r>
              <a:rPr lang="ru-RU" dirty="0" smtClean="0">
                <a:solidFill>
                  <a:schemeClr val="accent2"/>
                </a:solidFill>
              </a:rPr>
              <a:t>Идея</a:t>
            </a:r>
            <a:r>
              <a:rPr lang="ru-RU" dirty="0" smtClean="0"/>
              <a:t>: Выключать газ заранее</a:t>
            </a:r>
          </a:p>
          <a:p>
            <a:r>
              <a:rPr lang="ru-RU" dirty="0" smtClean="0">
                <a:solidFill>
                  <a:schemeClr val="accent1"/>
                </a:solidFill>
              </a:rPr>
              <a:t>Проблема</a:t>
            </a:r>
            <a:r>
              <a:rPr lang="ru-RU" dirty="0" smtClean="0"/>
              <a:t>: …</a:t>
            </a:r>
          </a:p>
          <a:p>
            <a:r>
              <a:rPr lang="ru-RU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242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-153312" y="-623149"/>
            <a:ext cx="12925016" cy="2877834"/>
          </a:xfrm>
        </p:spPr>
        <p:txBody>
          <a:bodyPr/>
          <a:lstStyle/>
          <a:p>
            <a:r>
              <a:rPr lang="ru-RU" dirty="0" smtClean="0"/>
              <a:t>Тестовое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Реализуйте эвристический алгоритм для </a:t>
            </a:r>
            <a:r>
              <a:rPr lang="en-US" dirty="0" smtClean="0"/>
              <a:t>search-race</a:t>
            </a:r>
            <a:endParaRPr lang="en-US" dirty="0"/>
          </a:p>
          <a:p>
            <a:pPr lvl="1"/>
            <a:r>
              <a:rPr lang="ru-RU" dirty="0" smtClean="0"/>
              <a:t>Нужно набрать </a:t>
            </a:r>
            <a:r>
              <a:rPr lang="en-US" dirty="0" smtClean="0"/>
              <a:t>2</a:t>
            </a:r>
            <a:r>
              <a:rPr lang="ru-RU" dirty="0" smtClean="0"/>
              <a:t>2000 или меньше баллов</a:t>
            </a: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/>
              <a:t>Это </a:t>
            </a:r>
            <a:r>
              <a:rPr lang="ru-RU" dirty="0" smtClean="0"/>
              <a:t>отборочное задание </a:t>
            </a:r>
            <a:r>
              <a:rPr lang="ru-RU" dirty="0"/>
              <a:t>на </a:t>
            </a:r>
            <a:r>
              <a:rPr lang="ru-RU" dirty="0" smtClean="0"/>
              <a:t>школу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150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 Школу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769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Составляющие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4 недели, включая эту</a:t>
            </a:r>
          </a:p>
          <a:p>
            <a:pPr lvl="1"/>
            <a:r>
              <a:rPr lang="ru-RU" dirty="0" smtClean="0"/>
              <a:t>открытая лекция в субботу 1.5 часа</a:t>
            </a:r>
          </a:p>
          <a:p>
            <a:pPr lvl="1"/>
            <a:r>
              <a:rPr lang="ru-RU" dirty="0" smtClean="0"/>
              <a:t>задача и </a:t>
            </a:r>
            <a:r>
              <a:rPr lang="ru-RU" dirty="0" err="1" smtClean="0"/>
              <a:t>лидерборд</a:t>
            </a:r>
            <a:r>
              <a:rPr lang="ru-RU" dirty="0" smtClean="0"/>
              <a:t> участников</a:t>
            </a:r>
          </a:p>
          <a:p>
            <a:pPr lvl="1"/>
            <a:r>
              <a:rPr lang="ru-RU" dirty="0" smtClean="0"/>
              <a:t>для прошедших отбор: консультации преподавателей на неделе по задаче</a:t>
            </a:r>
          </a:p>
          <a:p>
            <a:r>
              <a:rPr lang="ru-RU" dirty="0"/>
              <a:t>Две игры на </a:t>
            </a:r>
            <a:r>
              <a:rPr lang="en-US" dirty="0"/>
              <a:t>codingame.com </a:t>
            </a:r>
            <a:endParaRPr lang="ru-RU" dirty="0"/>
          </a:p>
          <a:p>
            <a:r>
              <a:rPr lang="ru-RU" dirty="0" smtClean="0"/>
              <a:t>Стартовый код </a:t>
            </a:r>
            <a:r>
              <a:rPr lang="ru-RU" dirty="0"/>
              <a:t>на </a:t>
            </a:r>
            <a:r>
              <a:rPr lang="en-US" dirty="0"/>
              <a:t>Python </a:t>
            </a:r>
            <a:r>
              <a:rPr lang="ru-RU" dirty="0" smtClean="0"/>
              <a:t>с подробными инструкциями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330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Бонусы для лучших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2 балла индивидуальных достижений при поступлении в </a:t>
            </a:r>
            <a:r>
              <a:rPr lang="ru-RU" dirty="0" err="1" smtClean="0"/>
              <a:t>УрФУ</a:t>
            </a:r>
            <a:endParaRPr lang="ru-RU" dirty="0"/>
          </a:p>
          <a:p>
            <a:r>
              <a:rPr lang="ru-RU" dirty="0" smtClean="0"/>
              <a:t>Подарки</a:t>
            </a:r>
          </a:p>
          <a:p>
            <a:r>
              <a:rPr lang="ru-RU" dirty="0" smtClean="0"/>
              <a:t>Приглашение в Екатеринбург в </a:t>
            </a:r>
            <a:r>
              <a:rPr lang="ru-RU" dirty="0" smtClean="0"/>
              <a:t>мае 2022</a:t>
            </a:r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491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дальше делать?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ru-RU" dirty="0" smtClean="0"/>
              <a:t>Зарегистрируйтесь на</a:t>
            </a:r>
            <a:r>
              <a:rPr lang="en-US" dirty="0" smtClean="0"/>
              <a:t> </a:t>
            </a:r>
            <a:r>
              <a:rPr lang="en-US" dirty="0" smtClean="0"/>
              <a:t>CodinGame.com</a:t>
            </a:r>
          </a:p>
          <a:p>
            <a:pPr>
              <a:buFont typeface="+mj-lt"/>
              <a:buAutoNum type="arabicPeriod"/>
            </a:pPr>
            <a:r>
              <a:rPr lang="ru-RU" dirty="0" smtClean="0"/>
              <a:t>Укажите </a:t>
            </a:r>
            <a:r>
              <a:rPr lang="en-US" dirty="0" err="1" smtClean="0"/>
              <a:t>ai</a:t>
            </a:r>
            <a:r>
              <a:rPr lang="en-US" dirty="0" smtClean="0"/>
              <a:t>-game-school </a:t>
            </a:r>
            <a:r>
              <a:rPr lang="ru-RU" dirty="0" smtClean="0"/>
              <a:t>у себя в профиле в качестве </a:t>
            </a:r>
            <a:r>
              <a:rPr lang="en-US" dirty="0" smtClean="0"/>
              <a:t>Company</a:t>
            </a:r>
            <a:endParaRPr lang="ru-RU" dirty="0"/>
          </a:p>
          <a:p>
            <a:pPr>
              <a:buFont typeface="+mj-lt"/>
              <a:buAutoNum type="arabicPeriod"/>
            </a:pPr>
            <a:r>
              <a:rPr lang="ru-RU" dirty="0" smtClean="0"/>
              <a:t>Заполните форму регистрации — ссылка в описании</a:t>
            </a:r>
            <a:endParaRPr lang="en-US" dirty="0" smtClean="0"/>
          </a:p>
          <a:p>
            <a:pPr>
              <a:buFont typeface="+mj-lt"/>
              <a:buAutoNum type="arabicPeriod"/>
            </a:pPr>
            <a:r>
              <a:rPr lang="ru-RU" dirty="0" smtClean="0"/>
              <a:t>Запрограммируйте бота для игры в </a:t>
            </a:r>
            <a:r>
              <a:rPr lang="en-US" dirty="0" smtClean="0"/>
              <a:t>Search </a:t>
            </a:r>
            <a:r>
              <a:rPr lang="en-US" dirty="0" smtClean="0"/>
              <a:t>Race</a:t>
            </a:r>
            <a:endParaRPr lang="ru-RU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701" y="4246497"/>
            <a:ext cx="10252509" cy="28753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52" y="4246497"/>
            <a:ext cx="3174884" cy="261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4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мы ожидаем от вас?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Умение программировать на </a:t>
            </a:r>
            <a:r>
              <a:rPr lang="en-US" dirty="0" smtClean="0"/>
              <a:t>Python</a:t>
            </a:r>
            <a:endParaRPr lang="ru-RU" dirty="0" smtClean="0"/>
          </a:p>
          <a:p>
            <a:pPr lvl="1"/>
            <a:r>
              <a:rPr lang="ru-RU" dirty="0" smtClean="0"/>
              <a:t>ветвления, циклы, списки, кортежи, функции</a:t>
            </a:r>
          </a:p>
          <a:p>
            <a:pPr lvl="1"/>
            <a:r>
              <a:rPr lang="ru-RU" dirty="0" smtClean="0"/>
              <a:t>готовность искать в интернете то, что не понятно</a:t>
            </a:r>
          </a:p>
          <a:p>
            <a:r>
              <a:rPr lang="ru-RU" dirty="0" smtClean="0"/>
              <a:t>Знакомства с самыми простыми алгоритмами:</a:t>
            </a:r>
          </a:p>
          <a:p>
            <a:pPr lvl="1"/>
            <a:r>
              <a:rPr lang="ru-RU" dirty="0" smtClean="0"/>
              <a:t>манипуляции со списками (поиск минимума / максимума, и т.п.)</a:t>
            </a:r>
          </a:p>
          <a:p>
            <a:pPr lvl="1"/>
            <a:r>
              <a:rPr lang="ru-RU" dirty="0" smtClean="0"/>
              <a:t>алгоритм поиска в ширину (или готовность изучить его во время школы)</a:t>
            </a:r>
          </a:p>
          <a:p>
            <a:r>
              <a:rPr lang="ru-RU" dirty="0" smtClean="0"/>
              <a:t>Не бояться показывать недоделанный код на консультациях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71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на сегодня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ru-RU" dirty="0" smtClean="0"/>
              <a:t>О чём </a:t>
            </a:r>
            <a:r>
              <a:rPr lang="ru-RU" dirty="0"/>
              <a:t>это всё и зачем?</a:t>
            </a:r>
          </a:p>
          <a:p>
            <a:pPr>
              <a:buFont typeface="+mj-lt"/>
              <a:buAutoNum type="arabicPeriod"/>
            </a:pPr>
            <a:r>
              <a:rPr lang="ru-RU" dirty="0" smtClean="0"/>
              <a:t>Первая игра на </a:t>
            </a:r>
            <a:r>
              <a:rPr lang="en-US" dirty="0" smtClean="0"/>
              <a:t>CodinGame.com</a:t>
            </a:r>
            <a:endParaRPr lang="ru-RU" dirty="0"/>
          </a:p>
          <a:p>
            <a:pPr>
              <a:buFont typeface="+mj-lt"/>
              <a:buAutoNum type="arabicPeriod"/>
            </a:pPr>
            <a:r>
              <a:rPr lang="ru-RU" dirty="0" smtClean="0"/>
              <a:t>Конкретика </a:t>
            </a:r>
            <a:r>
              <a:rPr lang="ru-RU" dirty="0"/>
              <a:t>про школу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27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Алгоритмы, играющие в</a:t>
            </a:r>
            <a:r>
              <a:rPr lang="en-US" dirty="0"/>
              <a:t> </a:t>
            </a:r>
            <a:r>
              <a:rPr lang="ru-RU" dirty="0">
                <a:solidFill>
                  <a:schemeClr val="accent2"/>
                </a:solidFill>
              </a:rPr>
              <a:t>игры</a:t>
            </a:r>
          </a:p>
        </p:txBody>
      </p:sp>
    </p:spTree>
    <p:extLst>
      <p:ext uri="{BB962C8B-B14F-4D97-AF65-F5344CB8AC3E}">
        <p14:creationId xmlns:p14="http://schemas.microsoft.com/office/powerpoint/2010/main" val="155549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l="-12694" t="-2906" r="-7712" b="-6896"/>
          <a:stretch/>
        </p:blipFill>
        <p:spPr>
          <a:xfrm rot="5400000">
            <a:off x="1412111" y="-480640"/>
            <a:ext cx="8715737" cy="74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7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13" y="-173620"/>
            <a:ext cx="7564838" cy="72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6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970" y="3343456"/>
            <a:ext cx="5873115" cy="29620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1028700"/>
            <a:ext cx="5372100" cy="17526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525" y="1665505"/>
            <a:ext cx="5547360" cy="13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ФИИТ">
      <a:dk1>
        <a:srgbClr val="FFFFFF"/>
      </a:dk1>
      <a:lt1>
        <a:srgbClr val="FFFFFF"/>
      </a:lt1>
      <a:dk2>
        <a:srgbClr val="110F2C"/>
      </a:dk2>
      <a:lt2>
        <a:srgbClr val="110F2C"/>
      </a:lt2>
      <a:accent1>
        <a:srgbClr val="FE25A7"/>
      </a:accent1>
      <a:accent2>
        <a:srgbClr val="1AB3D5"/>
      </a:accent2>
      <a:accent3>
        <a:srgbClr val="A30CFF"/>
      </a:accent3>
      <a:accent4>
        <a:srgbClr val="1C14EB"/>
      </a:accent4>
      <a:accent5>
        <a:srgbClr val="03CD6E"/>
      </a:accent5>
      <a:accent6>
        <a:srgbClr val="FC843C"/>
      </a:accent6>
      <a:hlink>
        <a:srgbClr val="FE25A7"/>
      </a:hlink>
      <a:folHlink>
        <a:srgbClr val="FE25A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D15C31BFB067CE438418208BFBD95ACF" ma:contentTypeVersion="4" ma:contentTypeDescription="Создание документа." ma:contentTypeScope="" ma:versionID="e5ae66e525818dd68787b862137e2b0d">
  <xsd:schema xmlns:xsd="http://www.w3.org/2001/XMLSchema" xmlns:xs="http://www.w3.org/2001/XMLSchema" xmlns:p="http://schemas.microsoft.com/office/2006/metadata/properties" xmlns:ns2="3344343f-a5f0-456c-af59-3f91e5f2cd12" targetNamespace="http://schemas.microsoft.com/office/2006/metadata/properties" ma:root="true" ma:fieldsID="301cf6c2f636c79f02f11baba80e7105" ns2:_="">
    <xsd:import namespace="3344343f-a5f0-456c-af59-3f91e5f2cd1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44343f-a5f0-456c-af59-3f91e5f2c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B755E9-87B2-4582-9EA2-5AB147E9C5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AD1C3F-2D59-484F-A9CD-A1FE403906F6}">
  <ds:schemaRefs>
    <ds:schemaRef ds:uri="http://purl.org/dc/dcmitype/"/>
    <ds:schemaRef ds:uri="http://schemas.microsoft.com/office/2006/documentManagement/types"/>
    <ds:schemaRef ds:uri="3344343f-a5f0-456c-af59-3f91e5f2cd12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F0368C2-9EA3-4CF4-BF35-28C0E3B3E7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44343f-a5f0-456c-af59-3f91e5f2cd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12196</TotalTime>
  <Words>812</Words>
  <Application>Microsoft Office PowerPoint</Application>
  <PresentationFormat>Широкоэкранный</PresentationFormat>
  <Paragraphs>133</Paragraphs>
  <Slides>27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Arial</vt:lpstr>
      <vt:lpstr>Calibri</vt:lpstr>
      <vt:lpstr>Comic Sans MS</vt:lpstr>
      <vt:lpstr>Golos Text</vt:lpstr>
      <vt:lpstr>Golos Text Black</vt:lpstr>
      <vt:lpstr>Golos Text VF</vt:lpstr>
      <vt:lpstr>Times New Roman</vt:lpstr>
      <vt:lpstr>Office Theme</vt:lpstr>
      <vt:lpstr>Школа «Алгоритмы, играющие в игры»</vt:lpstr>
      <vt:lpstr>О школе, кратко</vt:lpstr>
      <vt:lpstr>Что мы ожидаем от вас?</vt:lpstr>
      <vt:lpstr>План на сегодня</vt:lpstr>
      <vt:lpstr>Алгоритмы, играющие в игры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Алгоритмы, играющие в игры</vt:lpstr>
      <vt:lpstr>Презентация PowerPoint</vt:lpstr>
      <vt:lpstr>Презентация PowerPoint</vt:lpstr>
      <vt:lpstr>Алгоритмы, играющие в игры</vt:lpstr>
      <vt:lpstr>Обычные алгоритмы</vt:lpstr>
      <vt:lpstr>Алгоритмы играющие в игры</vt:lpstr>
      <vt:lpstr> Search Race https://www.codingame.com/multiplayer/optimization/search-race </vt:lpstr>
      <vt:lpstr>Презентация PowerPoint</vt:lpstr>
      <vt:lpstr>Презентация PowerPoint</vt:lpstr>
      <vt:lpstr>Когда тормозить. 1D</vt:lpstr>
      <vt:lpstr>Цикл: Проблема — Идея</vt:lpstr>
      <vt:lpstr>Тестовое</vt:lpstr>
      <vt:lpstr>Про Школу</vt:lpstr>
      <vt:lpstr>Составляющие</vt:lpstr>
      <vt:lpstr>Бонусы для лучших</vt:lpstr>
      <vt:lpstr>Что дальше делать?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Мосты. Точки сочленения. Блоки.</dc:title>
  <dc:creator>Костоусова Анастасия Николаевна</dc:creator>
  <cp:lastModifiedBy>Егоров Павел Владимирович</cp:lastModifiedBy>
  <cp:revision>513</cp:revision>
  <dcterms:created xsi:type="dcterms:W3CDTF">2021-04-11T13:35:26Z</dcterms:created>
  <dcterms:modified xsi:type="dcterms:W3CDTF">2022-02-20T05:47:25Z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1049-11.2.0.10101</vt:lpwstr>
  </property>
  <property fmtid="{D5CDD505-2E9C-101B-9397-08002B2CF9AE}" pid="3" name="ContentTypeId">
    <vt:lpwstr>0x010100D15C31BFB067CE438418208BFBD95ACF</vt:lpwstr>
  </property>
</Properties>
</file>